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autoCompressPictures="0">
  <p:sldMasterIdLst>
    <p:sldMasterId id="2147483648" r:id="rId1"/>
  </p:sldMasterIdLst>
  <p:notesMasterIdLst>
    <p:notesMasterId r:id="rId21"/>
  </p:notesMasterIdLst>
  <p:sldIdLst>
    <p:sldId id="256" r:id="rId2"/>
    <p:sldId id="282" r:id="rId3"/>
    <p:sldId id="311" r:id="rId4"/>
    <p:sldId id="284" r:id="rId5"/>
    <p:sldId id="306" r:id="rId6"/>
    <p:sldId id="307" r:id="rId7"/>
    <p:sldId id="308" r:id="rId8"/>
    <p:sldId id="299" r:id="rId9"/>
    <p:sldId id="304" r:id="rId10"/>
    <p:sldId id="300" r:id="rId11"/>
    <p:sldId id="283" r:id="rId12"/>
    <p:sldId id="309" r:id="rId13"/>
    <p:sldId id="301" r:id="rId14"/>
    <p:sldId id="295" r:id="rId15"/>
    <p:sldId id="313" r:id="rId16"/>
    <p:sldId id="312" r:id="rId17"/>
    <p:sldId id="302" r:id="rId18"/>
    <p:sldId id="298" r:id="rId19"/>
    <p:sldId id="310" r:id="rId20"/>
  </p:sldIdLst>
  <p:sldSz cx="12192000" cy="6858000"/>
  <p:notesSz cx="6858000" cy="9144000"/>
  <p:embeddedFontLst>
    <p:embeddedFont>
      <p:font typeface="Anomalia 1.0 AAA" panose="020B0604020202020204" charset="-79"/>
      <p:regular r:id="rId22"/>
      <p:bold r:id="rId23"/>
    </p:embeddedFont>
    <p:embeddedFont>
      <p:font typeface="Anomalia 1.0 AAA Light" panose="020B0604020202020204" charset="-79"/>
      <p:regular r:id="rId24"/>
    </p:embeddedFont>
    <p:embeddedFont>
      <p:font typeface="Anomalia 1.0 AAA Medium" panose="020B0604020202020204" charset="-79"/>
      <p:regular r:id="rId25"/>
    </p:embeddedFont>
    <p:embeddedFont>
      <p:font typeface="Anomalia 1.0 AAA UltraBold" panose="020B0604020202020204" charset="-79"/>
      <p:bold r:id="rId26"/>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4"/>
    <a:srgbClr val="0E1543"/>
    <a:srgbClr val="A04AC6"/>
    <a:srgbClr val="FF00F4"/>
    <a:srgbClr val="FF55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3727" autoAdjust="0"/>
    <p:restoredTop sz="94699"/>
  </p:normalViewPr>
  <p:slideViewPr>
    <p:cSldViewPr snapToGrid="0">
      <p:cViewPr varScale="1">
        <p:scale>
          <a:sx n="92" d="100"/>
          <a:sy n="92" d="100"/>
        </p:scale>
        <p:origin x="36" y="28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06BED210-33B2-4E4C-B771-BDE58A434AAD}" type="datetimeFigureOut">
              <a:rPr lang="he-IL" smtClean="0"/>
              <a:t>כ"ה/אלול/תשפ"ו</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99851ABA-07D4-CB43-B21D-62E3EA84C034}" type="slidenum">
              <a:rPr lang="he-IL" smtClean="0"/>
              <a:t>‹#›</a:t>
            </a:fld>
            <a:endParaRPr lang="he-IL"/>
          </a:p>
        </p:txBody>
      </p:sp>
    </p:spTree>
    <p:extLst>
      <p:ext uri="{BB962C8B-B14F-4D97-AF65-F5344CB8AC3E}">
        <p14:creationId xmlns:p14="http://schemas.microsoft.com/office/powerpoint/2010/main" val="204589696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99851ABA-07D4-CB43-B21D-62E3EA84C034}" type="slidenum">
              <a:rPr lang="he-IL" smtClean="0"/>
              <a:t>14</a:t>
            </a:fld>
            <a:endParaRPr lang="he-IL"/>
          </a:p>
        </p:txBody>
      </p:sp>
    </p:spTree>
    <p:extLst>
      <p:ext uri="{BB962C8B-B14F-4D97-AF65-F5344CB8AC3E}">
        <p14:creationId xmlns:p14="http://schemas.microsoft.com/office/powerpoint/2010/main" val="2814997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99851ABA-07D4-CB43-B21D-62E3EA84C034}" type="slidenum">
              <a:rPr lang="he-IL" smtClean="0"/>
              <a:t>19</a:t>
            </a:fld>
            <a:endParaRPr lang="he-IL"/>
          </a:p>
        </p:txBody>
      </p:sp>
    </p:spTree>
    <p:extLst>
      <p:ext uri="{BB962C8B-B14F-4D97-AF65-F5344CB8AC3E}">
        <p14:creationId xmlns:p14="http://schemas.microsoft.com/office/powerpoint/2010/main" val="3886138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D1C8A3D-73B0-3D03-E759-AA4D553B7C99}"/>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243FD80A-8E7F-DE85-EC9F-2360490F94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1D66C3D7-22D5-7D7F-9C8A-8810C8A76148}"/>
              </a:ext>
            </a:extLst>
          </p:cNvPr>
          <p:cNvSpPr>
            <a:spLocks noGrp="1"/>
          </p:cNvSpPr>
          <p:nvPr>
            <p:ph type="dt" sz="half" idx="10"/>
          </p:nvPr>
        </p:nvSpPr>
        <p:spPr/>
        <p:txBody>
          <a:bodyPr/>
          <a:lstStyle/>
          <a:p>
            <a:fld id="{8DFD0C49-D110-2844-9001-598BA02D8825}" type="datetimeFigureOut">
              <a:rPr lang="he-IL" smtClean="0"/>
              <a:t>כ"ה/אלול/תשפ"ו</a:t>
            </a:fld>
            <a:endParaRPr lang="he-IL"/>
          </a:p>
        </p:txBody>
      </p:sp>
      <p:sp>
        <p:nvSpPr>
          <p:cNvPr id="5" name="מציין מיקום של כותרת תחתונה 4">
            <a:extLst>
              <a:ext uri="{FF2B5EF4-FFF2-40B4-BE49-F238E27FC236}">
                <a16:creationId xmlns:a16="http://schemas.microsoft.com/office/drawing/2014/main" id="{C5913BCF-A93A-BC79-6051-9A689289B38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CE37278-A3C1-7ADE-CC82-F78BEF435BA3}"/>
              </a:ext>
            </a:extLst>
          </p:cNvPr>
          <p:cNvSpPr>
            <a:spLocks noGrp="1"/>
          </p:cNvSpPr>
          <p:nvPr>
            <p:ph type="sldNum" sz="quarter" idx="12"/>
          </p:nvPr>
        </p:nvSpPr>
        <p:spPr/>
        <p:txBody>
          <a:bodyPr/>
          <a:lstStyle/>
          <a:p>
            <a:fld id="{C9C3E712-9A06-8A4A-841B-9EA69A912FCA}" type="slidenum">
              <a:rPr lang="he-IL" smtClean="0"/>
              <a:t>‹#›</a:t>
            </a:fld>
            <a:endParaRPr lang="he-IL"/>
          </a:p>
        </p:txBody>
      </p:sp>
    </p:spTree>
    <p:extLst>
      <p:ext uri="{BB962C8B-B14F-4D97-AF65-F5344CB8AC3E}">
        <p14:creationId xmlns:p14="http://schemas.microsoft.com/office/powerpoint/2010/main" val="4989576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056417E-471C-4E49-C73B-AEE330FDC362}"/>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37BE4FA4-4CAA-3E3A-0EDB-CFF8E881845A}"/>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4B40BA0A-2AF8-820A-85AD-A25229B52CEE}"/>
              </a:ext>
            </a:extLst>
          </p:cNvPr>
          <p:cNvSpPr>
            <a:spLocks noGrp="1"/>
          </p:cNvSpPr>
          <p:nvPr>
            <p:ph type="dt" sz="half" idx="10"/>
          </p:nvPr>
        </p:nvSpPr>
        <p:spPr/>
        <p:txBody>
          <a:bodyPr/>
          <a:lstStyle/>
          <a:p>
            <a:fld id="{8DFD0C49-D110-2844-9001-598BA02D8825}" type="datetimeFigureOut">
              <a:rPr lang="he-IL" smtClean="0"/>
              <a:t>כ"ה/אלול/תשפ"ו</a:t>
            </a:fld>
            <a:endParaRPr lang="he-IL"/>
          </a:p>
        </p:txBody>
      </p:sp>
      <p:sp>
        <p:nvSpPr>
          <p:cNvPr id="5" name="מציין מיקום של כותרת תחתונה 4">
            <a:extLst>
              <a:ext uri="{FF2B5EF4-FFF2-40B4-BE49-F238E27FC236}">
                <a16:creationId xmlns:a16="http://schemas.microsoft.com/office/drawing/2014/main" id="{2400528A-5535-8967-3710-0A29D96480F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015CB676-6883-7F35-E780-D7096064FE2D}"/>
              </a:ext>
            </a:extLst>
          </p:cNvPr>
          <p:cNvSpPr>
            <a:spLocks noGrp="1"/>
          </p:cNvSpPr>
          <p:nvPr>
            <p:ph type="sldNum" sz="quarter" idx="12"/>
          </p:nvPr>
        </p:nvSpPr>
        <p:spPr/>
        <p:txBody>
          <a:bodyPr/>
          <a:lstStyle/>
          <a:p>
            <a:fld id="{C9C3E712-9A06-8A4A-841B-9EA69A912FCA}" type="slidenum">
              <a:rPr lang="he-IL" smtClean="0"/>
              <a:t>‹#›</a:t>
            </a:fld>
            <a:endParaRPr lang="he-IL"/>
          </a:p>
        </p:txBody>
      </p:sp>
    </p:spTree>
    <p:extLst>
      <p:ext uri="{BB962C8B-B14F-4D97-AF65-F5344CB8AC3E}">
        <p14:creationId xmlns:p14="http://schemas.microsoft.com/office/powerpoint/2010/main" val="42726607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3491DB98-73F7-6E4B-1C2B-BB8B51907B02}"/>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E6FF0E9F-494E-6A05-478E-6954613672E6}"/>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93626930-D53C-E6CF-F652-7F966BCB99E6}"/>
              </a:ext>
            </a:extLst>
          </p:cNvPr>
          <p:cNvSpPr>
            <a:spLocks noGrp="1"/>
          </p:cNvSpPr>
          <p:nvPr>
            <p:ph type="dt" sz="half" idx="10"/>
          </p:nvPr>
        </p:nvSpPr>
        <p:spPr/>
        <p:txBody>
          <a:bodyPr/>
          <a:lstStyle/>
          <a:p>
            <a:fld id="{8DFD0C49-D110-2844-9001-598BA02D8825}" type="datetimeFigureOut">
              <a:rPr lang="he-IL" smtClean="0"/>
              <a:t>כ"ה/אלול/תשפ"ו</a:t>
            </a:fld>
            <a:endParaRPr lang="he-IL"/>
          </a:p>
        </p:txBody>
      </p:sp>
      <p:sp>
        <p:nvSpPr>
          <p:cNvPr id="5" name="מציין מיקום של כותרת תחתונה 4">
            <a:extLst>
              <a:ext uri="{FF2B5EF4-FFF2-40B4-BE49-F238E27FC236}">
                <a16:creationId xmlns:a16="http://schemas.microsoft.com/office/drawing/2014/main" id="{B912EE05-EEC2-7854-C05C-BDE25E6B2911}"/>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3E3F7A82-5A93-C9A6-A713-241C5658BAD9}"/>
              </a:ext>
            </a:extLst>
          </p:cNvPr>
          <p:cNvSpPr>
            <a:spLocks noGrp="1"/>
          </p:cNvSpPr>
          <p:nvPr>
            <p:ph type="sldNum" sz="quarter" idx="12"/>
          </p:nvPr>
        </p:nvSpPr>
        <p:spPr/>
        <p:txBody>
          <a:bodyPr/>
          <a:lstStyle/>
          <a:p>
            <a:fld id="{C9C3E712-9A06-8A4A-841B-9EA69A912FCA}" type="slidenum">
              <a:rPr lang="he-IL" smtClean="0"/>
              <a:t>‹#›</a:t>
            </a:fld>
            <a:endParaRPr lang="he-IL"/>
          </a:p>
        </p:txBody>
      </p:sp>
    </p:spTree>
    <p:extLst>
      <p:ext uri="{BB962C8B-B14F-4D97-AF65-F5344CB8AC3E}">
        <p14:creationId xmlns:p14="http://schemas.microsoft.com/office/powerpoint/2010/main" val="36806708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7F0DDEC-2DFC-811F-4507-7E578FC7E420}"/>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63E92D30-092A-636A-D4C5-23A9672C8A36}"/>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D6A5AD35-26B2-5853-F04D-104CC0BF256E}"/>
              </a:ext>
            </a:extLst>
          </p:cNvPr>
          <p:cNvSpPr>
            <a:spLocks noGrp="1"/>
          </p:cNvSpPr>
          <p:nvPr>
            <p:ph type="dt" sz="half" idx="10"/>
          </p:nvPr>
        </p:nvSpPr>
        <p:spPr/>
        <p:txBody>
          <a:bodyPr/>
          <a:lstStyle/>
          <a:p>
            <a:fld id="{8DFD0C49-D110-2844-9001-598BA02D8825}" type="datetimeFigureOut">
              <a:rPr lang="he-IL" smtClean="0"/>
              <a:t>כ"ה/אלול/תשפ"ו</a:t>
            </a:fld>
            <a:endParaRPr lang="he-IL"/>
          </a:p>
        </p:txBody>
      </p:sp>
      <p:sp>
        <p:nvSpPr>
          <p:cNvPr id="5" name="מציין מיקום של כותרת תחתונה 4">
            <a:extLst>
              <a:ext uri="{FF2B5EF4-FFF2-40B4-BE49-F238E27FC236}">
                <a16:creationId xmlns:a16="http://schemas.microsoft.com/office/drawing/2014/main" id="{FEB200D1-4195-8282-9FDE-4FFA531A872D}"/>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B4389CC9-51A6-86AD-7D8F-D3EE693E1833}"/>
              </a:ext>
            </a:extLst>
          </p:cNvPr>
          <p:cNvSpPr>
            <a:spLocks noGrp="1"/>
          </p:cNvSpPr>
          <p:nvPr>
            <p:ph type="sldNum" sz="quarter" idx="12"/>
          </p:nvPr>
        </p:nvSpPr>
        <p:spPr/>
        <p:txBody>
          <a:bodyPr/>
          <a:lstStyle/>
          <a:p>
            <a:fld id="{C9C3E712-9A06-8A4A-841B-9EA69A912FCA}" type="slidenum">
              <a:rPr lang="he-IL" smtClean="0"/>
              <a:t>‹#›</a:t>
            </a:fld>
            <a:endParaRPr lang="he-IL"/>
          </a:p>
        </p:txBody>
      </p:sp>
    </p:spTree>
    <p:extLst>
      <p:ext uri="{BB962C8B-B14F-4D97-AF65-F5344CB8AC3E}">
        <p14:creationId xmlns:p14="http://schemas.microsoft.com/office/powerpoint/2010/main" val="2035424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EBF06092-7485-140F-BD33-147BB7ED87C3}"/>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287F1AEB-EB20-3A8F-1558-08E34A03E40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3784890E-5E71-1B47-5665-3CC2214FA9D2}"/>
              </a:ext>
            </a:extLst>
          </p:cNvPr>
          <p:cNvSpPr>
            <a:spLocks noGrp="1"/>
          </p:cNvSpPr>
          <p:nvPr>
            <p:ph type="dt" sz="half" idx="10"/>
          </p:nvPr>
        </p:nvSpPr>
        <p:spPr/>
        <p:txBody>
          <a:bodyPr/>
          <a:lstStyle/>
          <a:p>
            <a:fld id="{8DFD0C49-D110-2844-9001-598BA02D8825}" type="datetimeFigureOut">
              <a:rPr lang="he-IL" smtClean="0"/>
              <a:t>כ"ה/אלול/תשפ"ו</a:t>
            </a:fld>
            <a:endParaRPr lang="he-IL"/>
          </a:p>
        </p:txBody>
      </p:sp>
      <p:sp>
        <p:nvSpPr>
          <p:cNvPr id="5" name="מציין מיקום של כותרת תחתונה 4">
            <a:extLst>
              <a:ext uri="{FF2B5EF4-FFF2-40B4-BE49-F238E27FC236}">
                <a16:creationId xmlns:a16="http://schemas.microsoft.com/office/drawing/2014/main" id="{35D2D8C8-1B9A-C571-4640-0C14CE85073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12BE7D24-0B9C-9F75-0EFB-ACC37074E7C6}"/>
              </a:ext>
            </a:extLst>
          </p:cNvPr>
          <p:cNvSpPr>
            <a:spLocks noGrp="1"/>
          </p:cNvSpPr>
          <p:nvPr>
            <p:ph type="sldNum" sz="quarter" idx="12"/>
          </p:nvPr>
        </p:nvSpPr>
        <p:spPr/>
        <p:txBody>
          <a:bodyPr/>
          <a:lstStyle/>
          <a:p>
            <a:fld id="{C9C3E712-9A06-8A4A-841B-9EA69A912FCA}" type="slidenum">
              <a:rPr lang="he-IL" smtClean="0"/>
              <a:t>‹#›</a:t>
            </a:fld>
            <a:endParaRPr lang="he-IL"/>
          </a:p>
        </p:txBody>
      </p:sp>
    </p:spTree>
    <p:extLst>
      <p:ext uri="{BB962C8B-B14F-4D97-AF65-F5344CB8AC3E}">
        <p14:creationId xmlns:p14="http://schemas.microsoft.com/office/powerpoint/2010/main" val="2861909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EEB8EAF-999B-6477-41E9-DA73B8A2839F}"/>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3A3ECCEF-BEAE-BF96-CE84-BC891271D967}"/>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4EB522FB-9264-232A-0BD6-9EFFFCB6416F}"/>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3849EBA2-8CAB-D034-A496-71FBB172E763}"/>
              </a:ext>
            </a:extLst>
          </p:cNvPr>
          <p:cNvSpPr>
            <a:spLocks noGrp="1"/>
          </p:cNvSpPr>
          <p:nvPr>
            <p:ph type="dt" sz="half" idx="10"/>
          </p:nvPr>
        </p:nvSpPr>
        <p:spPr/>
        <p:txBody>
          <a:bodyPr/>
          <a:lstStyle/>
          <a:p>
            <a:fld id="{8DFD0C49-D110-2844-9001-598BA02D8825}" type="datetimeFigureOut">
              <a:rPr lang="he-IL" smtClean="0"/>
              <a:t>כ"ה/אלול/תשפ"ו</a:t>
            </a:fld>
            <a:endParaRPr lang="he-IL"/>
          </a:p>
        </p:txBody>
      </p:sp>
      <p:sp>
        <p:nvSpPr>
          <p:cNvPr id="6" name="מציין מיקום של כותרת תחתונה 5">
            <a:extLst>
              <a:ext uri="{FF2B5EF4-FFF2-40B4-BE49-F238E27FC236}">
                <a16:creationId xmlns:a16="http://schemas.microsoft.com/office/drawing/2014/main" id="{60B55B76-F134-A194-032D-F1B4B8189918}"/>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63763055-3421-C6D8-870F-ABBFAC134226}"/>
              </a:ext>
            </a:extLst>
          </p:cNvPr>
          <p:cNvSpPr>
            <a:spLocks noGrp="1"/>
          </p:cNvSpPr>
          <p:nvPr>
            <p:ph type="sldNum" sz="quarter" idx="12"/>
          </p:nvPr>
        </p:nvSpPr>
        <p:spPr/>
        <p:txBody>
          <a:bodyPr/>
          <a:lstStyle/>
          <a:p>
            <a:fld id="{C9C3E712-9A06-8A4A-841B-9EA69A912FCA}" type="slidenum">
              <a:rPr lang="he-IL" smtClean="0"/>
              <a:t>‹#›</a:t>
            </a:fld>
            <a:endParaRPr lang="he-IL"/>
          </a:p>
        </p:txBody>
      </p:sp>
    </p:spTree>
    <p:extLst>
      <p:ext uri="{BB962C8B-B14F-4D97-AF65-F5344CB8AC3E}">
        <p14:creationId xmlns:p14="http://schemas.microsoft.com/office/powerpoint/2010/main" val="717860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B3277E8-F591-87AE-58D3-ABC7C800EF56}"/>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ACF0A4CD-22DA-D2EA-C20D-8C2444AF86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EE108C83-357E-0474-548B-3D690E31DEC3}"/>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B494A243-D482-92E6-6025-EE23DF6EB0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7C3D2CE2-CDCC-9817-A42A-395438491FAA}"/>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A732F182-47CB-7335-BCE0-17B9766051FE}"/>
              </a:ext>
            </a:extLst>
          </p:cNvPr>
          <p:cNvSpPr>
            <a:spLocks noGrp="1"/>
          </p:cNvSpPr>
          <p:nvPr>
            <p:ph type="dt" sz="half" idx="10"/>
          </p:nvPr>
        </p:nvSpPr>
        <p:spPr/>
        <p:txBody>
          <a:bodyPr/>
          <a:lstStyle/>
          <a:p>
            <a:fld id="{8DFD0C49-D110-2844-9001-598BA02D8825}" type="datetimeFigureOut">
              <a:rPr lang="he-IL" smtClean="0"/>
              <a:t>כ"ה/אלול/תשפ"ו</a:t>
            </a:fld>
            <a:endParaRPr lang="he-IL"/>
          </a:p>
        </p:txBody>
      </p:sp>
      <p:sp>
        <p:nvSpPr>
          <p:cNvPr id="8" name="מציין מיקום של כותרת תחתונה 7">
            <a:extLst>
              <a:ext uri="{FF2B5EF4-FFF2-40B4-BE49-F238E27FC236}">
                <a16:creationId xmlns:a16="http://schemas.microsoft.com/office/drawing/2014/main" id="{DE01A705-3AA3-467B-7D26-D7CD5F840C69}"/>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B52F2658-302F-341B-6F34-7FBA1D65D745}"/>
              </a:ext>
            </a:extLst>
          </p:cNvPr>
          <p:cNvSpPr>
            <a:spLocks noGrp="1"/>
          </p:cNvSpPr>
          <p:nvPr>
            <p:ph type="sldNum" sz="quarter" idx="12"/>
          </p:nvPr>
        </p:nvSpPr>
        <p:spPr/>
        <p:txBody>
          <a:bodyPr/>
          <a:lstStyle/>
          <a:p>
            <a:fld id="{C9C3E712-9A06-8A4A-841B-9EA69A912FCA}" type="slidenum">
              <a:rPr lang="he-IL" smtClean="0"/>
              <a:t>‹#›</a:t>
            </a:fld>
            <a:endParaRPr lang="he-IL"/>
          </a:p>
        </p:txBody>
      </p:sp>
    </p:spTree>
    <p:extLst>
      <p:ext uri="{BB962C8B-B14F-4D97-AF65-F5344CB8AC3E}">
        <p14:creationId xmlns:p14="http://schemas.microsoft.com/office/powerpoint/2010/main" val="694775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3619B3E1-674A-0C41-086A-03F459E9385F}"/>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94BF2022-D34F-9BE2-E781-9BCBB8204687}"/>
              </a:ext>
            </a:extLst>
          </p:cNvPr>
          <p:cNvSpPr>
            <a:spLocks noGrp="1"/>
          </p:cNvSpPr>
          <p:nvPr>
            <p:ph type="dt" sz="half" idx="10"/>
          </p:nvPr>
        </p:nvSpPr>
        <p:spPr/>
        <p:txBody>
          <a:bodyPr/>
          <a:lstStyle/>
          <a:p>
            <a:fld id="{8DFD0C49-D110-2844-9001-598BA02D8825}" type="datetimeFigureOut">
              <a:rPr lang="he-IL" smtClean="0"/>
              <a:t>כ"ה/אלול/תשפ"ו</a:t>
            </a:fld>
            <a:endParaRPr lang="he-IL"/>
          </a:p>
        </p:txBody>
      </p:sp>
      <p:sp>
        <p:nvSpPr>
          <p:cNvPr id="4" name="מציין מיקום של כותרת תחתונה 3">
            <a:extLst>
              <a:ext uri="{FF2B5EF4-FFF2-40B4-BE49-F238E27FC236}">
                <a16:creationId xmlns:a16="http://schemas.microsoft.com/office/drawing/2014/main" id="{65F593AF-42A3-96CD-3D00-AD7E6A545D0C}"/>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E615D531-D886-B1E5-3E99-E52C94BE0F06}"/>
              </a:ext>
            </a:extLst>
          </p:cNvPr>
          <p:cNvSpPr>
            <a:spLocks noGrp="1"/>
          </p:cNvSpPr>
          <p:nvPr>
            <p:ph type="sldNum" sz="quarter" idx="12"/>
          </p:nvPr>
        </p:nvSpPr>
        <p:spPr/>
        <p:txBody>
          <a:bodyPr/>
          <a:lstStyle/>
          <a:p>
            <a:fld id="{C9C3E712-9A06-8A4A-841B-9EA69A912FCA}" type="slidenum">
              <a:rPr lang="he-IL" smtClean="0"/>
              <a:t>‹#›</a:t>
            </a:fld>
            <a:endParaRPr lang="he-IL"/>
          </a:p>
        </p:txBody>
      </p:sp>
    </p:spTree>
    <p:extLst>
      <p:ext uri="{BB962C8B-B14F-4D97-AF65-F5344CB8AC3E}">
        <p14:creationId xmlns:p14="http://schemas.microsoft.com/office/powerpoint/2010/main" val="6609052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517C289E-6243-703B-D300-B88890C5C257}"/>
              </a:ext>
            </a:extLst>
          </p:cNvPr>
          <p:cNvSpPr>
            <a:spLocks noGrp="1"/>
          </p:cNvSpPr>
          <p:nvPr>
            <p:ph type="dt" sz="half" idx="10"/>
          </p:nvPr>
        </p:nvSpPr>
        <p:spPr/>
        <p:txBody>
          <a:bodyPr/>
          <a:lstStyle/>
          <a:p>
            <a:fld id="{8DFD0C49-D110-2844-9001-598BA02D8825}" type="datetimeFigureOut">
              <a:rPr lang="he-IL" smtClean="0"/>
              <a:t>כ"ה/אלול/תשפ"ו</a:t>
            </a:fld>
            <a:endParaRPr lang="he-IL"/>
          </a:p>
        </p:txBody>
      </p:sp>
      <p:sp>
        <p:nvSpPr>
          <p:cNvPr id="3" name="מציין מיקום של כותרת תחתונה 2">
            <a:extLst>
              <a:ext uri="{FF2B5EF4-FFF2-40B4-BE49-F238E27FC236}">
                <a16:creationId xmlns:a16="http://schemas.microsoft.com/office/drawing/2014/main" id="{8EBACCE2-A609-2EBD-27B4-90F6B0095084}"/>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B21C89ED-8D2C-04AC-511A-0D38B793F35D}"/>
              </a:ext>
            </a:extLst>
          </p:cNvPr>
          <p:cNvSpPr>
            <a:spLocks noGrp="1"/>
          </p:cNvSpPr>
          <p:nvPr>
            <p:ph type="sldNum" sz="quarter" idx="12"/>
          </p:nvPr>
        </p:nvSpPr>
        <p:spPr/>
        <p:txBody>
          <a:bodyPr/>
          <a:lstStyle/>
          <a:p>
            <a:fld id="{C9C3E712-9A06-8A4A-841B-9EA69A912FCA}" type="slidenum">
              <a:rPr lang="he-IL" smtClean="0"/>
              <a:t>‹#›</a:t>
            </a:fld>
            <a:endParaRPr lang="he-IL"/>
          </a:p>
        </p:txBody>
      </p:sp>
    </p:spTree>
    <p:extLst>
      <p:ext uri="{BB962C8B-B14F-4D97-AF65-F5344CB8AC3E}">
        <p14:creationId xmlns:p14="http://schemas.microsoft.com/office/powerpoint/2010/main" val="1566154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61348BF-68AA-5743-61E3-3C11FCFB0C9F}"/>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A66C70B9-487F-F85B-5457-15C45D06FDC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40FEA8BB-469D-732D-5E28-2B622AF48F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D69B6AC2-EF09-607A-E367-87D490D69185}"/>
              </a:ext>
            </a:extLst>
          </p:cNvPr>
          <p:cNvSpPr>
            <a:spLocks noGrp="1"/>
          </p:cNvSpPr>
          <p:nvPr>
            <p:ph type="dt" sz="half" idx="10"/>
          </p:nvPr>
        </p:nvSpPr>
        <p:spPr/>
        <p:txBody>
          <a:bodyPr/>
          <a:lstStyle/>
          <a:p>
            <a:fld id="{8DFD0C49-D110-2844-9001-598BA02D8825}" type="datetimeFigureOut">
              <a:rPr lang="he-IL" smtClean="0"/>
              <a:t>כ"ה/אלול/תשפ"ו</a:t>
            </a:fld>
            <a:endParaRPr lang="he-IL"/>
          </a:p>
        </p:txBody>
      </p:sp>
      <p:sp>
        <p:nvSpPr>
          <p:cNvPr id="6" name="מציין מיקום של כותרת תחתונה 5">
            <a:extLst>
              <a:ext uri="{FF2B5EF4-FFF2-40B4-BE49-F238E27FC236}">
                <a16:creationId xmlns:a16="http://schemas.microsoft.com/office/drawing/2014/main" id="{0DA7DEBA-3A6D-F1FE-B702-AD4B1133D4C7}"/>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908AD3A7-8254-5347-9543-EEDD40928B5B}"/>
              </a:ext>
            </a:extLst>
          </p:cNvPr>
          <p:cNvSpPr>
            <a:spLocks noGrp="1"/>
          </p:cNvSpPr>
          <p:nvPr>
            <p:ph type="sldNum" sz="quarter" idx="12"/>
          </p:nvPr>
        </p:nvSpPr>
        <p:spPr/>
        <p:txBody>
          <a:bodyPr/>
          <a:lstStyle/>
          <a:p>
            <a:fld id="{C9C3E712-9A06-8A4A-841B-9EA69A912FCA}" type="slidenum">
              <a:rPr lang="he-IL" smtClean="0"/>
              <a:t>‹#›</a:t>
            </a:fld>
            <a:endParaRPr lang="he-IL"/>
          </a:p>
        </p:txBody>
      </p:sp>
    </p:spTree>
    <p:extLst>
      <p:ext uri="{BB962C8B-B14F-4D97-AF65-F5344CB8AC3E}">
        <p14:creationId xmlns:p14="http://schemas.microsoft.com/office/powerpoint/2010/main" val="177587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A0DE6BB-D0A7-68A7-AC4A-788FC7E501EF}"/>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017F53F0-A693-DF5A-EB28-2C785FE067A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DACF7598-53EF-93A6-71E2-1062883151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D3E7711E-A1B7-0EE8-FB67-770C4E9777E7}"/>
              </a:ext>
            </a:extLst>
          </p:cNvPr>
          <p:cNvSpPr>
            <a:spLocks noGrp="1"/>
          </p:cNvSpPr>
          <p:nvPr>
            <p:ph type="dt" sz="half" idx="10"/>
          </p:nvPr>
        </p:nvSpPr>
        <p:spPr/>
        <p:txBody>
          <a:bodyPr/>
          <a:lstStyle/>
          <a:p>
            <a:fld id="{8DFD0C49-D110-2844-9001-598BA02D8825}" type="datetimeFigureOut">
              <a:rPr lang="he-IL" smtClean="0"/>
              <a:t>כ"ה/אלול/תשפ"ו</a:t>
            </a:fld>
            <a:endParaRPr lang="he-IL"/>
          </a:p>
        </p:txBody>
      </p:sp>
      <p:sp>
        <p:nvSpPr>
          <p:cNvPr id="6" name="מציין מיקום של כותרת תחתונה 5">
            <a:extLst>
              <a:ext uri="{FF2B5EF4-FFF2-40B4-BE49-F238E27FC236}">
                <a16:creationId xmlns:a16="http://schemas.microsoft.com/office/drawing/2014/main" id="{77DBB0B8-65EE-E4F8-63D3-B0AC6B12B0B0}"/>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6DE98BF3-163A-9977-895D-AF910094B037}"/>
              </a:ext>
            </a:extLst>
          </p:cNvPr>
          <p:cNvSpPr>
            <a:spLocks noGrp="1"/>
          </p:cNvSpPr>
          <p:nvPr>
            <p:ph type="sldNum" sz="quarter" idx="12"/>
          </p:nvPr>
        </p:nvSpPr>
        <p:spPr/>
        <p:txBody>
          <a:bodyPr/>
          <a:lstStyle/>
          <a:p>
            <a:fld id="{C9C3E712-9A06-8A4A-841B-9EA69A912FCA}" type="slidenum">
              <a:rPr lang="he-IL" smtClean="0"/>
              <a:t>‹#›</a:t>
            </a:fld>
            <a:endParaRPr lang="he-IL"/>
          </a:p>
        </p:txBody>
      </p:sp>
    </p:spTree>
    <p:extLst>
      <p:ext uri="{BB962C8B-B14F-4D97-AF65-F5344CB8AC3E}">
        <p14:creationId xmlns:p14="http://schemas.microsoft.com/office/powerpoint/2010/main" val="25018528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D19FD031-1708-B31C-3DCC-0A76142E4D97}"/>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7FF060CD-679B-EBBA-D09A-99564001CDB5}"/>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3B061EF5-F4C8-E62D-F96D-57BAD9A172D2}"/>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DFD0C49-D110-2844-9001-598BA02D8825}" type="datetimeFigureOut">
              <a:rPr lang="he-IL" smtClean="0"/>
              <a:t>כ"ה/אלול/תשפ"ו</a:t>
            </a:fld>
            <a:endParaRPr lang="he-IL"/>
          </a:p>
        </p:txBody>
      </p:sp>
      <p:sp>
        <p:nvSpPr>
          <p:cNvPr id="5" name="מציין מיקום של כותרת תחתונה 4">
            <a:extLst>
              <a:ext uri="{FF2B5EF4-FFF2-40B4-BE49-F238E27FC236}">
                <a16:creationId xmlns:a16="http://schemas.microsoft.com/office/drawing/2014/main" id="{D4EC4F4F-9FC5-6F4B-F4B9-B7289269CF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324258AD-6010-B899-89D4-64E73D11E9CB}"/>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C9C3E712-9A06-8A4A-841B-9EA69A912FCA}" type="slidenum">
              <a:rPr lang="he-IL" smtClean="0"/>
              <a:t>‹#›</a:t>
            </a:fld>
            <a:endParaRPr lang="he-IL"/>
          </a:p>
        </p:txBody>
      </p:sp>
    </p:spTree>
    <p:extLst>
      <p:ext uri="{BB962C8B-B14F-4D97-AF65-F5344CB8AC3E}">
        <p14:creationId xmlns:p14="http://schemas.microsoft.com/office/powerpoint/2010/main" val="1159235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hdphoto" Target="../media/hdphoto17.wdp"/><Relationship Id="rId3" Type="http://schemas.openxmlformats.org/officeDocument/2006/relationships/image" Target="../media/image3.jpeg"/><Relationship Id="rId7" Type="http://schemas.microsoft.com/office/2007/relationships/hdphoto" Target="../media/hdphoto14.wdp"/><Relationship Id="rId12" Type="http://schemas.openxmlformats.org/officeDocument/2006/relationships/image" Target="../media/image9.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png"/><Relationship Id="rId11" Type="http://schemas.microsoft.com/office/2007/relationships/hdphoto" Target="../media/hdphoto16.wdp"/><Relationship Id="rId5" Type="http://schemas.microsoft.com/office/2007/relationships/hdphoto" Target="../media/hdphoto13.wdp"/><Relationship Id="rId10" Type="http://schemas.openxmlformats.org/officeDocument/2006/relationships/image" Target="../media/image8.png"/><Relationship Id="rId4" Type="http://schemas.openxmlformats.org/officeDocument/2006/relationships/image" Target="../media/image4.png"/><Relationship Id="rId9" Type="http://schemas.microsoft.com/office/2007/relationships/hdphoto" Target="../media/hdphoto15.wdp"/></Relationships>
</file>

<file path=ppt/slides/_rels/slide11.xml.rels><?xml version="1.0" encoding="UTF-8" standalone="yes"?>
<Relationships xmlns="http://schemas.openxmlformats.org/package/2006/relationships"><Relationship Id="rId3" Type="http://schemas.openxmlformats.org/officeDocument/2006/relationships/slide" Target="slide11.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3.jpeg"/><Relationship Id="rId7" Type="http://schemas.microsoft.com/office/2007/relationships/hdphoto" Target="../media/hdphoto19.wdp"/><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png"/><Relationship Id="rId11" Type="http://schemas.microsoft.com/office/2007/relationships/hdphoto" Target="../media/hdphoto21.wdp"/><Relationship Id="rId5" Type="http://schemas.microsoft.com/office/2007/relationships/hdphoto" Target="../media/hdphoto18.wdp"/><Relationship Id="rId10" Type="http://schemas.openxmlformats.org/officeDocument/2006/relationships/image" Target="../media/image8.png"/><Relationship Id="rId4" Type="http://schemas.openxmlformats.org/officeDocument/2006/relationships/image" Target="../media/image4.png"/><Relationship Id="rId9" Type="http://schemas.microsoft.com/office/2007/relationships/hdphoto" Target="../media/hdphoto20.wdp"/></Relationships>
</file>

<file path=ppt/slides/_rels/slide14.xml.rels><?xml version="1.0" encoding="UTF-8" standalone="yes"?>
<Relationships xmlns="http://schemas.openxmlformats.org/package/2006/relationships"><Relationship Id="rId13" Type="http://schemas.openxmlformats.org/officeDocument/2006/relationships/image" Target="../media/image24.png"/><Relationship Id="rId18" Type="http://schemas.openxmlformats.org/officeDocument/2006/relationships/image" Target="../media/image29.png"/><Relationship Id="rId26" Type="http://schemas.openxmlformats.org/officeDocument/2006/relationships/image" Target="../media/image37.png"/><Relationship Id="rId39" Type="http://schemas.openxmlformats.org/officeDocument/2006/relationships/image" Target="../media/image50.png"/><Relationship Id="rId21" Type="http://schemas.openxmlformats.org/officeDocument/2006/relationships/image" Target="../media/image32.png"/><Relationship Id="rId34" Type="http://schemas.openxmlformats.org/officeDocument/2006/relationships/image" Target="../media/image45.png"/><Relationship Id="rId7" Type="http://schemas.openxmlformats.org/officeDocument/2006/relationships/image" Target="../media/image18.png"/><Relationship Id="rId12" Type="http://schemas.openxmlformats.org/officeDocument/2006/relationships/image" Target="../media/image23.png"/><Relationship Id="rId17" Type="http://schemas.openxmlformats.org/officeDocument/2006/relationships/image" Target="../media/image28.png"/><Relationship Id="rId25" Type="http://schemas.openxmlformats.org/officeDocument/2006/relationships/image" Target="../media/image36.png"/><Relationship Id="rId33" Type="http://schemas.openxmlformats.org/officeDocument/2006/relationships/image" Target="../media/image44.png"/><Relationship Id="rId38" Type="http://schemas.openxmlformats.org/officeDocument/2006/relationships/image" Target="../media/image49.png"/><Relationship Id="rId2" Type="http://schemas.openxmlformats.org/officeDocument/2006/relationships/notesSlide" Target="../notesSlides/notesSlide1.xml"/><Relationship Id="rId16" Type="http://schemas.openxmlformats.org/officeDocument/2006/relationships/image" Target="../media/image27.png"/><Relationship Id="rId20" Type="http://schemas.openxmlformats.org/officeDocument/2006/relationships/image" Target="../media/image31.png"/><Relationship Id="rId29"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24" Type="http://schemas.openxmlformats.org/officeDocument/2006/relationships/image" Target="../media/image35.png"/><Relationship Id="rId32" Type="http://schemas.openxmlformats.org/officeDocument/2006/relationships/image" Target="../media/image43.png"/><Relationship Id="rId37" Type="http://schemas.openxmlformats.org/officeDocument/2006/relationships/image" Target="../media/image48.png"/><Relationship Id="rId40" Type="http://schemas.openxmlformats.org/officeDocument/2006/relationships/image" Target="../media/image51.png"/><Relationship Id="rId5" Type="http://schemas.openxmlformats.org/officeDocument/2006/relationships/image" Target="../media/image16.png"/><Relationship Id="rId15" Type="http://schemas.openxmlformats.org/officeDocument/2006/relationships/image" Target="../media/image26.png"/><Relationship Id="rId23" Type="http://schemas.openxmlformats.org/officeDocument/2006/relationships/image" Target="../media/image34.png"/><Relationship Id="rId28" Type="http://schemas.openxmlformats.org/officeDocument/2006/relationships/image" Target="../media/image39.png"/><Relationship Id="rId36" Type="http://schemas.openxmlformats.org/officeDocument/2006/relationships/image" Target="../media/image47.png"/><Relationship Id="rId10" Type="http://schemas.openxmlformats.org/officeDocument/2006/relationships/image" Target="../media/image21.png"/><Relationship Id="rId19" Type="http://schemas.openxmlformats.org/officeDocument/2006/relationships/image" Target="../media/image30.png"/><Relationship Id="rId31" Type="http://schemas.openxmlformats.org/officeDocument/2006/relationships/image" Target="../media/image42.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 Id="rId22" Type="http://schemas.openxmlformats.org/officeDocument/2006/relationships/image" Target="../media/image33.png"/><Relationship Id="rId27" Type="http://schemas.openxmlformats.org/officeDocument/2006/relationships/image" Target="../media/image38.png"/><Relationship Id="rId30" Type="http://schemas.openxmlformats.org/officeDocument/2006/relationships/image" Target="../media/image41.png"/><Relationship Id="rId35" Type="http://schemas.openxmlformats.org/officeDocument/2006/relationships/image" Target="../media/image46.png"/><Relationship Id="rId8" Type="http://schemas.openxmlformats.org/officeDocument/2006/relationships/image" Target="../media/image19.png"/><Relationship Id="rId3" Type="http://schemas.openxmlformats.org/officeDocument/2006/relationships/image" Target="../media/image2.jpeg"/></Relationships>
</file>

<file path=ppt/slides/_rels/slide1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eg"/><Relationship Id="rId7" Type="http://schemas.microsoft.com/office/2007/relationships/hdphoto" Target="../media/hdphoto20.wdp"/><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19.wdp"/><Relationship Id="rId4" Type="http://schemas.openxmlformats.org/officeDocument/2006/relationships/image" Target="../media/image5.png"/><Relationship Id="rId9" Type="http://schemas.microsoft.com/office/2007/relationships/hdphoto" Target="../media/hdphoto21.wdp"/></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 Id="rId4" Type="http://schemas.microsoft.com/office/2007/relationships/hdphoto" Target="../media/hdphoto22.wdp"/></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microsoft.com/office/2007/relationships/hdphoto" Target="../media/hdphoto23.wdp"/><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hdphoto" Target="../media/hdphoto5.wdp"/><Relationship Id="rId3" Type="http://schemas.openxmlformats.org/officeDocument/2006/relationships/image" Target="../media/image3.jpeg"/><Relationship Id="rId7" Type="http://schemas.microsoft.com/office/2007/relationships/hdphoto" Target="../media/hdphoto2.wdp"/><Relationship Id="rId12"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7.png"/><Relationship Id="rId4" Type="http://schemas.openxmlformats.org/officeDocument/2006/relationships/image" Target="../media/image4.png"/><Relationship Id="rId9" Type="http://schemas.microsoft.com/office/2007/relationships/hdphoto" Target="../media/hdphoto3.wdp"/><Relationship Id="rId1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hdphoto" Target="../media/hdphoto11.wdp"/><Relationship Id="rId3" Type="http://schemas.openxmlformats.org/officeDocument/2006/relationships/image" Target="../media/image3.jpeg"/><Relationship Id="rId7" Type="http://schemas.microsoft.com/office/2007/relationships/hdphoto" Target="../media/hdphoto8.wdp"/><Relationship Id="rId12"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png"/><Relationship Id="rId11" Type="http://schemas.microsoft.com/office/2007/relationships/hdphoto" Target="../media/hdphoto10.wdp"/><Relationship Id="rId5" Type="http://schemas.microsoft.com/office/2007/relationships/hdphoto" Target="../media/hdphoto7.wdp"/><Relationship Id="rId15" Type="http://schemas.microsoft.com/office/2007/relationships/hdphoto" Target="../media/hdphoto12.wdp"/><Relationship Id="rId10" Type="http://schemas.openxmlformats.org/officeDocument/2006/relationships/image" Target="../media/image7.png"/><Relationship Id="rId4" Type="http://schemas.openxmlformats.org/officeDocument/2006/relationships/image" Target="../media/image4.png"/><Relationship Id="rId9" Type="http://schemas.microsoft.com/office/2007/relationships/hdphoto" Target="../media/hdphoto9.wdp"/><Relationship Id="rId1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כותרת 9">
            <a:extLst>
              <a:ext uri="{FF2B5EF4-FFF2-40B4-BE49-F238E27FC236}">
                <a16:creationId xmlns:a16="http://schemas.microsoft.com/office/drawing/2014/main" id="{9949750B-6925-B7B8-83BE-B2CC07110CB6}"/>
              </a:ext>
            </a:extLst>
          </p:cNvPr>
          <p:cNvSpPr>
            <a:spLocks noGrp="1"/>
          </p:cNvSpPr>
          <p:nvPr>
            <p:ph type="ctrTitle"/>
          </p:nvPr>
        </p:nvSpPr>
        <p:spPr/>
        <p:txBody>
          <a:bodyPr/>
          <a:lstStyle/>
          <a:p>
            <a:endParaRPr lang="he-IL"/>
          </a:p>
        </p:txBody>
      </p:sp>
      <p:sp>
        <p:nvSpPr>
          <p:cNvPr id="11" name="כותרת משנה 10">
            <a:extLst>
              <a:ext uri="{FF2B5EF4-FFF2-40B4-BE49-F238E27FC236}">
                <a16:creationId xmlns:a16="http://schemas.microsoft.com/office/drawing/2014/main" id="{F4D15E73-CB30-DCD1-2CE6-EEF6B830BE91}"/>
              </a:ext>
            </a:extLst>
          </p:cNvPr>
          <p:cNvSpPr>
            <a:spLocks noGrp="1"/>
          </p:cNvSpPr>
          <p:nvPr>
            <p:ph type="subTitle" idx="1"/>
          </p:nvPr>
        </p:nvSpPr>
        <p:spPr/>
        <p:txBody>
          <a:bodyPr/>
          <a:lstStyle/>
          <a:p>
            <a:endParaRPr lang="he-IL"/>
          </a:p>
        </p:txBody>
      </p:sp>
      <p:pic>
        <p:nvPicPr>
          <p:cNvPr id="3" name="תמונה 2">
            <a:extLst>
              <a:ext uri="{FF2B5EF4-FFF2-40B4-BE49-F238E27FC236}">
                <a16:creationId xmlns:a16="http://schemas.microsoft.com/office/drawing/2014/main" id="{8B529020-B1BD-B210-4BAC-981D1347996B}"/>
              </a:ext>
            </a:extLst>
          </p:cNvPr>
          <p:cNvPicPr>
            <a:picLocks noChangeAspect="1"/>
          </p:cNvPicPr>
          <p:nvPr/>
        </p:nvPicPr>
        <p:blipFill>
          <a:blip r:embed="rId2"/>
          <a:stretch>
            <a:fillRect/>
          </a:stretch>
        </p:blipFill>
        <p:spPr>
          <a:xfrm>
            <a:off x="0" y="0"/>
            <a:ext cx="12192000" cy="6864626"/>
          </a:xfrm>
          <a:prstGeom prst="rect">
            <a:avLst/>
          </a:prstGeom>
        </p:spPr>
      </p:pic>
      <p:sp>
        <p:nvSpPr>
          <p:cNvPr id="5" name="תיבת טקסט 4">
            <a:extLst>
              <a:ext uri="{FF2B5EF4-FFF2-40B4-BE49-F238E27FC236}">
                <a16:creationId xmlns:a16="http://schemas.microsoft.com/office/drawing/2014/main" id="{0B052D2A-6B0C-3433-5CA8-8E029981695D}"/>
              </a:ext>
            </a:extLst>
          </p:cNvPr>
          <p:cNvSpPr txBox="1"/>
          <p:nvPr/>
        </p:nvSpPr>
        <p:spPr>
          <a:xfrm>
            <a:off x="0" y="4840606"/>
            <a:ext cx="12191999" cy="1323439"/>
          </a:xfrm>
          <a:prstGeom prst="rect">
            <a:avLst/>
          </a:prstGeom>
          <a:noFill/>
        </p:spPr>
        <p:txBody>
          <a:bodyPr wrap="square">
            <a:spAutoFit/>
          </a:bodyPr>
          <a:lstStyle/>
          <a:p>
            <a:pPr algn="ctr"/>
            <a:r>
              <a:rPr lang="he-IL" sz="4000" dirty="0">
                <a:solidFill>
                  <a:schemeClr val="bg1"/>
                </a:solidFill>
                <a:latin typeface="Anomalia 1.0 AAA Medium" pitchFamily="2" charset="-79"/>
                <a:cs typeface="Anomalia 1.0 AAA Medium" pitchFamily="2" charset="-79"/>
              </a:rPr>
              <a:t>ראש השנה</a:t>
            </a:r>
          </a:p>
          <a:p>
            <a:pPr algn="ctr"/>
            <a:r>
              <a:rPr lang="he-IL" sz="4000" b="1" dirty="0">
                <a:solidFill>
                  <a:schemeClr val="bg1"/>
                </a:solidFill>
                <a:latin typeface="Anomalia 1.0 AAA UltraBold" pitchFamily="2" charset="-79"/>
                <a:cs typeface="Anomalia 1.0 AAA UltraBold" pitchFamily="2" charset="-79"/>
              </a:rPr>
              <a:t>המלכת המלך</a:t>
            </a:r>
            <a:endParaRPr lang="he-IL" sz="4000" b="1" dirty="0">
              <a:latin typeface="Anomalia 1.0 AAA UltraBold" pitchFamily="2" charset="-79"/>
              <a:cs typeface="Anomalia 1.0 AAA UltraBold" pitchFamily="2" charset="-79"/>
            </a:endParaRPr>
          </a:p>
        </p:txBody>
      </p:sp>
    </p:spTree>
    <p:extLst>
      <p:ext uri="{BB962C8B-B14F-4D97-AF65-F5344CB8AC3E}">
        <p14:creationId xmlns:p14="http://schemas.microsoft.com/office/powerpoint/2010/main" val="1920048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7AE3E8B-C169-562A-F6CE-AC0A831AA684}"/>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14" name="כותרת 13">
            <a:extLst>
              <a:ext uri="{FF2B5EF4-FFF2-40B4-BE49-F238E27FC236}">
                <a16:creationId xmlns:a16="http://schemas.microsoft.com/office/drawing/2014/main" id="{BA86D0E3-B344-FA2C-8E37-A8F2AB08D968}"/>
              </a:ext>
            </a:extLst>
          </p:cNvPr>
          <p:cNvSpPr>
            <a:spLocks noGrp="1"/>
          </p:cNvSpPr>
          <p:nvPr>
            <p:ph type="title"/>
          </p:nvPr>
        </p:nvSpPr>
        <p:spPr>
          <a:xfrm>
            <a:off x="1316182" y="989078"/>
            <a:ext cx="9559636" cy="1456736"/>
          </a:xfrm>
        </p:spPr>
        <p:txBody>
          <a:bodyPr>
            <a:normAutofit/>
          </a:bodyPr>
          <a:lstStyle/>
          <a:p>
            <a:pPr algn="ctr"/>
            <a:r>
              <a:rPr lang="he-IL" sz="2800" dirty="0">
                <a:solidFill>
                  <a:schemeClr val="bg1"/>
                </a:solidFill>
                <a:latin typeface="Anomalia 1.0 AAA Light" pitchFamily="2" charset="-79"/>
                <a:cs typeface="Anomalia 1.0 AAA Light" pitchFamily="2" charset="-79"/>
              </a:rPr>
              <a:t>במהלך הלימוד עליכם להשלים את כל חלקי הפאזל.</a:t>
            </a:r>
            <a:br>
              <a:rPr lang="he-IL" sz="2800" dirty="0">
                <a:solidFill>
                  <a:schemeClr val="bg1"/>
                </a:solidFill>
                <a:latin typeface="Anomalia 1.0 AAA Light" pitchFamily="2" charset="-79"/>
                <a:cs typeface="Anomalia 1.0 AAA Light" pitchFamily="2" charset="-79"/>
              </a:rPr>
            </a:br>
            <a:r>
              <a:rPr lang="he-IL" sz="2800" dirty="0">
                <a:solidFill>
                  <a:schemeClr val="bg1"/>
                </a:solidFill>
                <a:latin typeface="Anomalia 1.0 AAA Medium" pitchFamily="2" charset="-79"/>
                <a:cs typeface="Anomalia 1.0 AAA Medium" pitchFamily="2" charset="-79"/>
              </a:rPr>
              <a:t>כל משימה שתבצעו תוביל אתכם לחלק הפאזל הבא,</a:t>
            </a:r>
            <a:br>
              <a:rPr lang="he-IL" sz="2800" dirty="0">
                <a:solidFill>
                  <a:schemeClr val="bg1"/>
                </a:solidFill>
                <a:latin typeface="Anomalia 1.0 AAA Light" pitchFamily="2" charset="-79"/>
                <a:cs typeface="Anomalia 1.0 AAA Light" pitchFamily="2" charset="-79"/>
              </a:rPr>
            </a:br>
            <a:r>
              <a:rPr lang="he-IL" sz="2800" dirty="0">
                <a:solidFill>
                  <a:schemeClr val="bg1"/>
                </a:solidFill>
                <a:latin typeface="Anomalia 1.0 AAA Light" pitchFamily="2" charset="-79"/>
                <a:cs typeface="Anomalia 1.0 AAA Light" pitchFamily="2" charset="-79"/>
              </a:rPr>
              <a:t>עד למשימה האחרונה שתשלים את הפאזל כולו.</a:t>
            </a:r>
          </a:p>
        </p:txBody>
      </p:sp>
      <p:pic>
        <p:nvPicPr>
          <p:cNvPr id="5" name="תמונה 4">
            <a:extLst>
              <a:ext uri="{FF2B5EF4-FFF2-40B4-BE49-F238E27FC236}">
                <a16:creationId xmlns:a16="http://schemas.microsoft.com/office/drawing/2014/main" id="{0FB3AD17-5B58-FF4B-EA76-8D721866DB52}"/>
              </a:ext>
            </a:extLst>
          </p:cNvPr>
          <p:cNvPicPr>
            <a:picLocks noChangeAspect="1"/>
          </p:cNvPicPr>
          <p:nvPr/>
        </p:nvPicPr>
        <p:blipFill>
          <a:blip r:embed="rId3"/>
          <a:stretch>
            <a:fillRect/>
          </a:stretch>
        </p:blipFill>
        <p:spPr>
          <a:xfrm>
            <a:off x="3176241" y="2627804"/>
            <a:ext cx="5839519" cy="3893013"/>
          </a:xfrm>
          <a:prstGeom prst="rect">
            <a:avLst/>
          </a:prstGeom>
          <a:effectLst>
            <a:glow rad="367711">
              <a:schemeClr val="bg1">
                <a:alpha val="24000"/>
              </a:schemeClr>
            </a:glow>
          </a:effectLst>
        </p:spPr>
      </p:pic>
      <p:pic>
        <p:nvPicPr>
          <p:cNvPr id="24" name="תמונה 23">
            <a:extLst>
              <a:ext uri="{FF2B5EF4-FFF2-40B4-BE49-F238E27FC236}">
                <a16:creationId xmlns:a16="http://schemas.microsoft.com/office/drawing/2014/main" id="{6B58CA27-6EDA-904E-555A-EDAA5CAF059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7000"/>
                    </a14:imgEffect>
                  </a14:imgLayer>
                </a14:imgProps>
              </a:ext>
            </a:extLst>
          </a:blip>
          <a:stretch>
            <a:fillRect/>
          </a:stretch>
        </p:blipFill>
        <p:spPr>
          <a:xfrm>
            <a:off x="7055676" y="4160877"/>
            <a:ext cx="1960083" cy="2359940"/>
          </a:xfrm>
          <a:prstGeom prst="rect">
            <a:avLst/>
          </a:prstGeom>
        </p:spPr>
      </p:pic>
      <p:pic>
        <p:nvPicPr>
          <p:cNvPr id="26" name="תמונה 25">
            <a:extLst>
              <a:ext uri="{FF2B5EF4-FFF2-40B4-BE49-F238E27FC236}">
                <a16:creationId xmlns:a16="http://schemas.microsoft.com/office/drawing/2014/main" id="{FA101FCD-4CB2-104C-4075-ABC6AA0E7492}"/>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41000"/>
                    </a14:imgEffect>
                  </a14:imgLayer>
                </a14:imgProps>
              </a:ext>
            </a:extLst>
          </a:blip>
          <a:stretch>
            <a:fillRect/>
          </a:stretch>
        </p:blipFill>
        <p:spPr>
          <a:xfrm>
            <a:off x="5104428" y="4562541"/>
            <a:ext cx="2355409" cy="1958276"/>
          </a:xfrm>
          <a:prstGeom prst="rect">
            <a:avLst/>
          </a:prstGeom>
        </p:spPr>
      </p:pic>
      <p:pic>
        <p:nvPicPr>
          <p:cNvPr id="28" name="תמונה 27">
            <a:extLst>
              <a:ext uri="{FF2B5EF4-FFF2-40B4-BE49-F238E27FC236}">
                <a16:creationId xmlns:a16="http://schemas.microsoft.com/office/drawing/2014/main" id="{D67FA6B9-250F-A855-15C9-D0965FEBBFE9}"/>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47000"/>
                    </a14:imgEffect>
                  </a14:imgLayer>
                </a14:imgProps>
              </a:ext>
            </a:extLst>
          </a:blip>
          <a:stretch>
            <a:fillRect/>
          </a:stretch>
        </p:blipFill>
        <p:spPr>
          <a:xfrm>
            <a:off x="3139378" y="4164376"/>
            <a:ext cx="2360376" cy="2356441"/>
          </a:xfrm>
          <a:prstGeom prst="rect">
            <a:avLst/>
          </a:prstGeom>
        </p:spPr>
      </p:pic>
      <p:pic>
        <p:nvPicPr>
          <p:cNvPr id="32" name="תמונה 31">
            <a:extLst>
              <a:ext uri="{FF2B5EF4-FFF2-40B4-BE49-F238E27FC236}">
                <a16:creationId xmlns:a16="http://schemas.microsoft.com/office/drawing/2014/main" id="{F413A002-08EC-4A27-0C86-36E12FC62E44}"/>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47000"/>
                    </a14:imgEffect>
                  </a14:imgLayer>
                </a14:imgProps>
              </a:ext>
            </a:extLst>
          </a:blip>
          <a:stretch>
            <a:fillRect/>
          </a:stretch>
        </p:blipFill>
        <p:spPr>
          <a:xfrm>
            <a:off x="5090941" y="2627804"/>
            <a:ext cx="1964734" cy="2381257"/>
          </a:xfrm>
          <a:prstGeom prst="rect">
            <a:avLst/>
          </a:prstGeom>
        </p:spPr>
      </p:pic>
      <p:pic>
        <p:nvPicPr>
          <p:cNvPr id="34" name="תמונה 33">
            <a:extLst>
              <a:ext uri="{FF2B5EF4-FFF2-40B4-BE49-F238E27FC236}">
                <a16:creationId xmlns:a16="http://schemas.microsoft.com/office/drawing/2014/main" id="{8A19E5FB-5F2B-0B59-2295-779D5382DB54}"/>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41000"/>
                    </a14:imgEffect>
                  </a14:imgLayer>
                </a14:imgProps>
              </a:ext>
            </a:extLst>
          </a:blip>
          <a:stretch>
            <a:fillRect/>
          </a:stretch>
        </p:blipFill>
        <p:spPr>
          <a:xfrm>
            <a:off x="3127903" y="2627804"/>
            <a:ext cx="2360376" cy="1964037"/>
          </a:xfrm>
          <a:prstGeom prst="rect">
            <a:avLst/>
          </a:prstGeom>
        </p:spPr>
      </p:pic>
    </p:spTree>
    <p:extLst>
      <p:ext uri="{BB962C8B-B14F-4D97-AF65-F5344CB8AC3E}">
        <p14:creationId xmlns:p14="http://schemas.microsoft.com/office/powerpoint/2010/main" val="89994663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3.33333E-6 -7.40741E-7 L -0.57826 -1.07107 " pathEditMode="relative" rAng="0" ptsTypes="AA">
                                      <p:cBhvr>
                                        <p:cTn id="6" dur="2000" fill="hold"/>
                                        <p:tgtEl>
                                          <p:spTgt spid="34"/>
                                        </p:tgtEl>
                                        <p:attrNameLst>
                                          <p:attrName>ppt_x</p:attrName>
                                          <p:attrName>ppt_y</p:attrName>
                                        </p:attrNameLst>
                                      </p:cBhvr>
                                      <p:rCtr x="-28958" y="-5303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9EF12266-7ABB-CD35-FF1F-DD293689FC69}"/>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5" name="תיבת טקסט 4">
            <a:extLst>
              <a:ext uri="{FF2B5EF4-FFF2-40B4-BE49-F238E27FC236}">
                <a16:creationId xmlns:a16="http://schemas.microsoft.com/office/drawing/2014/main" id="{DE1A929D-B00C-40E7-D43B-963621868D27}"/>
              </a:ext>
            </a:extLst>
          </p:cNvPr>
          <p:cNvSpPr txBox="1"/>
          <p:nvPr/>
        </p:nvSpPr>
        <p:spPr>
          <a:xfrm>
            <a:off x="0" y="790833"/>
            <a:ext cx="12349535" cy="1077218"/>
          </a:xfrm>
          <a:prstGeom prst="rect">
            <a:avLst/>
          </a:prstGeom>
          <a:noFill/>
        </p:spPr>
        <p:txBody>
          <a:bodyPr wrap="square">
            <a:spAutoFit/>
          </a:bodyPr>
          <a:lstStyle/>
          <a:p>
            <a:pPr algn="ctr" defTabSz="914400" eaLnBrk="1" latinLnBrk="0" hangingPunct="1"/>
            <a:r>
              <a:rPr lang="he-IL" sz="3200" b="1" dirty="0">
                <a:solidFill>
                  <a:schemeClr val="bg1"/>
                </a:solidFill>
                <a:latin typeface="Anomalia 1.0 AAA UltraBold" pitchFamily="2" charset="-79"/>
                <a:cs typeface="Anomalia 1.0 AAA UltraBold" pitchFamily="2" charset="-79"/>
              </a:rPr>
              <a:t>על איזה יום מיוחד נאמר הפסוק</a:t>
            </a:r>
          </a:p>
          <a:p>
            <a:pPr algn="ctr" defTabSz="914400" eaLnBrk="1" latinLnBrk="0" hangingPunct="1"/>
            <a:r>
              <a:rPr lang="he-IL" sz="3200" dirty="0">
                <a:solidFill>
                  <a:schemeClr val="bg1"/>
                </a:solidFill>
                <a:latin typeface="Anomalia 1.0 AAA Medium" pitchFamily="2" charset="-79"/>
                <a:cs typeface="Anomalia 1.0 AAA Medium" pitchFamily="2" charset="-79"/>
              </a:rPr>
              <a:t>"זה היום תחילת מעשיך"?</a:t>
            </a:r>
          </a:p>
        </p:txBody>
      </p:sp>
      <p:sp>
        <p:nvSpPr>
          <p:cNvPr id="12" name="מלבן מעוגל 11">
            <a:hlinkClick r:id="rId3" action="ppaction://hlinksldjump"/>
            <a:extLst>
              <a:ext uri="{FF2B5EF4-FFF2-40B4-BE49-F238E27FC236}">
                <a16:creationId xmlns:a16="http://schemas.microsoft.com/office/drawing/2014/main" id="{F0AE6E9D-BE00-C33F-609E-728E504CF37A}"/>
              </a:ext>
            </a:extLst>
          </p:cNvPr>
          <p:cNvSpPr/>
          <p:nvPr/>
        </p:nvSpPr>
        <p:spPr>
          <a:xfrm>
            <a:off x="6856162" y="3098625"/>
            <a:ext cx="3999123" cy="2192357"/>
          </a:xfrm>
          <a:prstGeom prst="roundRect">
            <a:avLst/>
          </a:prstGeom>
          <a:solidFill>
            <a:srgbClr val="FF00F4"/>
          </a:solidFill>
          <a:ln w="76200">
            <a:solidFill>
              <a:srgbClr val="00FFF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4" name="מלבן מעוגל 13">
            <a:hlinkClick r:id="" action="ppaction://hlinkshowjump?jump=nextslide"/>
            <a:extLst>
              <a:ext uri="{FF2B5EF4-FFF2-40B4-BE49-F238E27FC236}">
                <a16:creationId xmlns:a16="http://schemas.microsoft.com/office/drawing/2014/main" id="{E697B372-F16B-021E-0D78-B73E07D754DC}"/>
              </a:ext>
            </a:extLst>
          </p:cNvPr>
          <p:cNvSpPr/>
          <p:nvPr/>
        </p:nvSpPr>
        <p:spPr>
          <a:xfrm>
            <a:off x="1799420" y="3098625"/>
            <a:ext cx="3999123" cy="2192357"/>
          </a:xfrm>
          <a:prstGeom prst="roundRect">
            <a:avLst/>
          </a:prstGeom>
          <a:solidFill>
            <a:srgbClr val="FF00F4"/>
          </a:solidFill>
          <a:ln w="76200">
            <a:solidFill>
              <a:srgbClr val="00FFF4"/>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תיבת טקסט 5">
            <a:hlinkClick r:id="rId3" action="ppaction://hlinksldjump"/>
            <a:extLst>
              <a:ext uri="{FF2B5EF4-FFF2-40B4-BE49-F238E27FC236}">
                <a16:creationId xmlns:a16="http://schemas.microsoft.com/office/drawing/2014/main" id="{FBEB6A33-5EE3-3C33-48FF-D4B69E35ABFE}"/>
              </a:ext>
            </a:extLst>
          </p:cNvPr>
          <p:cNvSpPr txBox="1"/>
          <p:nvPr/>
        </p:nvSpPr>
        <p:spPr>
          <a:xfrm>
            <a:off x="7234408" y="3533083"/>
            <a:ext cx="3400539" cy="1323439"/>
          </a:xfrm>
          <a:prstGeom prst="rect">
            <a:avLst/>
          </a:prstGeom>
          <a:noFill/>
        </p:spPr>
        <p:txBody>
          <a:bodyPr wrap="square">
            <a:spAutoFit/>
          </a:bodyPr>
          <a:lstStyle/>
          <a:p>
            <a:pPr marL="0" algn="ctr" defTabSz="914400" rtl="0" eaLnBrk="1" latinLnBrk="0" hangingPunct="1"/>
            <a:r>
              <a:rPr lang="he-IL" sz="3200" dirty="0">
                <a:solidFill>
                  <a:srgbClr val="00FFF4"/>
                </a:solidFill>
                <a:latin typeface="Anomalia 1.0 AAA Medium" pitchFamily="2" charset="-79"/>
                <a:cs typeface="Anomalia 1.0 AAA Medium" pitchFamily="2" charset="-79"/>
              </a:rPr>
              <a:t>יום בריאת העולם</a:t>
            </a:r>
          </a:p>
          <a:p>
            <a:pPr marL="0" algn="ctr" defTabSz="914400" rtl="0" eaLnBrk="1" latinLnBrk="0" hangingPunct="1"/>
            <a:r>
              <a:rPr lang="he-IL" sz="4800" b="1" dirty="0">
                <a:solidFill>
                  <a:srgbClr val="00FFF4"/>
                </a:solidFill>
                <a:latin typeface="Anomalia 1.0 AAA UltraBold" pitchFamily="2" charset="-79"/>
                <a:cs typeface="Anomalia 1.0 AAA UltraBold" pitchFamily="2" charset="-79"/>
              </a:rPr>
              <a:t>כ״ה אלול</a:t>
            </a:r>
          </a:p>
        </p:txBody>
      </p:sp>
      <p:sp>
        <p:nvSpPr>
          <p:cNvPr id="10" name="תיבת טקסט 9">
            <a:hlinkClick r:id="" action="ppaction://hlinkshowjump?jump=nextslide"/>
            <a:extLst>
              <a:ext uri="{FF2B5EF4-FFF2-40B4-BE49-F238E27FC236}">
                <a16:creationId xmlns:a16="http://schemas.microsoft.com/office/drawing/2014/main" id="{C07A11CD-4015-2F99-B713-B3442AAF351C}"/>
              </a:ext>
            </a:extLst>
          </p:cNvPr>
          <p:cNvSpPr txBox="1"/>
          <p:nvPr/>
        </p:nvSpPr>
        <p:spPr>
          <a:xfrm>
            <a:off x="2089531" y="3317641"/>
            <a:ext cx="3400539" cy="1754326"/>
          </a:xfrm>
          <a:prstGeom prst="rect">
            <a:avLst/>
          </a:prstGeom>
          <a:noFill/>
        </p:spPr>
        <p:txBody>
          <a:bodyPr wrap="square">
            <a:spAutoFit/>
          </a:bodyPr>
          <a:lstStyle/>
          <a:p>
            <a:pPr marL="0" algn="ctr" defTabSz="914400" rtl="0" eaLnBrk="1" latinLnBrk="0" hangingPunct="1"/>
            <a:r>
              <a:rPr lang="he-IL" sz="3200" dirty="0">
                <a:solidFill>
                  <a:srgbClr val="00FFF4"/>
                </a:solidFill>
                <a:latin typeface="Anomalia 1.0 AAA Medium" pitchFamily="2" charset="-79"/>
                <a:cs typeface="Anomalia 1.0 AAA Medium" pitchFamily="2" charset="-79"/>
              </a:rPr>
              <a:t>יום בריאת האדם</a:t>
            </a:r>
          </a:p>
          <a:p>
            <a:pPr marL="0" algn="ctr" defTabSz="914400" rtl="0" eaLnBrk="1" latinLnBrk="0" hangingPunct="1"/>
            <a:r>
              <a:rPr lang="he-IL" sz="2800" dirty="0">
                <a:solidFill>
                  <a:srgbClr val="00FFF4"/>
                </a:solidFill>
                <a:latin typeface="Anomalia 1.0 AAA Medium" pitchFamily="2" charset="-79"/>
                <a:cs typeface="Anomalia 1.0 AAA Medium" pitchFamily="2" charset="-79"/>
              </a:rPr>
              <a:t>היום השישי לבריאה</a:t>
            </a:r>
          </a:p>
          <a:p>
            <a:pPr algn="ctr" rtl="0"/>
            <a:r>
              <a:rPr lang="he-IL" sz="4800" b="1" dirty="0">
                <a:solidFill>
                  <a:srgbClr val="00FFF4"/>
                </a:solidFill>
                <a:latin typeface="Anomalia 1.0 AAA UltraBold" pitchFamily="2" charset="-79"/>
                <a:cs typeface="Anomalia 1.0 AAA UltraBold" pitchFamily="2" charset="-79"/>
              </a:rPr>
              <a:t>ראש השנה</a:t>
            </a:r>
          </a:p>
        </p:txBody>
      </p:sp>
    </p:spTree>
    <p:extLst>
      <p:ext uri="{BB962C8B-B14F-4D97-AF65-F5344CB8AC3E}">
        <p14:creationId xmlns:p14="http://schemas.microsoft.com/office/powerpoint/2010/main" val="6541438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9EF12266-7ABB-CD35-FF1F-DD293689FC69}"/>
              </a:ext>
            </a:extLst>
          </p:cNvPr>
          <p:cNvPicPr>
            <a:picLocks noChangeAspect="1"/>
          </p:cNvPicPr>
          <p:nvPr/>
        </p:nvPicPr>
        <p:blipFill>
          <a:blip r:embed="rId2"/>
          <a:stretch>
            <a:fillRect/>
          </a:stretch>
        </p:blipFill>
        <p:spPr>
          <a:xfrm rot="5400000">
            <a:off x="2682102" y="-2745769"/>
            <a:ext cx="6985334" cy="12349538"/>
          </a:xfrm>
          <a:prstGeom prst="rect">
            <a:avLst/>
          </a:prstGeom>
        </p:spPr>
      </p:pic>
      <p:pic>
        <p:nvPicPr>
          <p:cNvPr id="4" name="תמונה 3">
            <a:hlinkClick r:id="" action="ppaction://hlinkshowjump?jump=previousslide"/>
            <a:extLst>
              <a:ext uri="{FF2B5EF4-FFF2-40B4-BE49-F238E27FC236}">
                <a16:creationId xmlns:a16="http://schemas.microsoft.com/office/drawing/2014/main" id="{D0B60525-2984-F1B5-777A-28CEBB47ED7B}"/>
              </a:ext>
            </a:extLst>
          </p:cNvPr>
          <p:cNvPicPr>
            <a:picLocks noChangeAspect="1"/>
          </p:cNvPicPr>
          <p:nvPr/>
        </p:nvPicPr>
        <p:blipFill>
          <a:blip r:embed="rId3"/>
          <a:stretch>
            <a:fillRect/>
          </a:stretch>
        </p:blipFill>
        <p:spPr>
          <a:xfrm>
            <a:off x="969577" y="3170894"/>
            <a:ext cx="4826049" cy="2896273"/>
          </a:xfrm>
          <a:prstGeom prst="rect">
            <a:avLst/>
          </a:prstGeom>
        </p:spPr>
      </p:pic>
      <p:pic>
        <p:nvPicPr>
          <p:cNvPr id="8" name="תמונה 7">
            <a:hlinkClick r:id="" action="ppaction://hlinkshowjump?jump=nextslide"/>
            <a:extLst>
              <a:ext uri="{FF2B5EF4-FFF2-40B4-BE49-F238E27FC236}">
                <a16:creationId xmlns:a16="http://schemas.microsoft.com/office/drawing/2014/main" id="{0FDEBFB1-96CC-E9EB-56C7-A040586BE8B6}"/>
              </a:ext>
            </a:extLst>
          </p:cNvPr>
          <p:cNvPicPr>
            <a:picLocks noChangeAspect="1"/>
          </p:cNvPicPr>
          <p:nvPr/>
        </p:nvPicPr>
        <p:blipFill>
          <a:blip r:embed="rId4"/>
          <a:stretch>
            <a:fillRect/>
          </a:stretch>
        </p:blipFill>
        <p:spPr>
          <a:xfrm>
            <a:off x="6469987" y="3170894"/>
            <a:ext cx="4826049" cy="2896273"/>
          </a:xfrm>
          <a:prstGeom prst="rect">
            <a:avLst/>
          </a:prstGeom>
        </p:spPr>
      </p:pic>
      <p:sp>
        <p:nvSpPr>
          <p:cNvPr id="11" name="תיבת טקסט 10">
            <a:extLst>
              <a:ext uri="{FF2B5EF4-FFF2-40B4-BE49-F238E27FC236}">
                <a16:creationId xmlns:a16="http://schemas.microsoft.com/office/drawing/2014/main" id="{533E8CC6-3034-2BF2-0639-714C731855F2}"/>
              </a:ext>
            </a:extLst>
          </p:cNvPr>
          <p:cNvSpPr txBox="1"/>
          <p:nvPr/>
        </p:nvSpPr>
        <p:spPr>
          <a:xfrm>
            <a:off x="1200085" y="573666"/>
            <a:ext cx="9949367" cy="2308324"/>
          </a:xfrm>
          <a:prstGeom prst="rect">
            <a:avLst/>
          </a:prstGeom>
          <a:noFill/>
        </p:spPr>
        <p:txBody>
          <a:bodyPr wrap="square">
            <a:spAutoFit/>
          </a:bodyPr>
          <a:lstStyle/>
          <a:p>
            <a:pPr algn="ctr"/>
            <a:r>
              <a:rPr lang="he-IL" sz="2400" dirty="0">
                <a:solidFill>
                  <a:schemeClr val="bg1"/>
                </a:solidFill>
                <a:latin typeface="Anomalia 1.0 AAA Medium" pitchFamily="2" charset="-79"/>
                <a:cs typeface="Anomalia 1.0 AAA Medium" pitchFamily="2" charset="-79"/>
              </a:rPr>
              <a:t>לפני שנברא האדם, היה בעולם הרבה פרטים, כל הפרטים שהיו גם לאחר בריאת האדם. רק שלא ראו כיצד ה' הוא המלך והכל קשור אליו. אדם הראשון קישר וחיבר את כל הפרטים לה׳.</a:t>
            </a:r>
          </a:p>
          <a:p>
            <a:pPr algn="ctr"/>
            <a:endParaRPr lang="he-IL" sz="2400" dirty="0">
              <a:solidFill>
                <a:schemeClr val="bg1"/>
              </a:solidFill>
              <a:latin typeface="Anomalia 1.0 AAA Medium" pitchFamily="2" charset="-79"/>
              <a:cs typeface="Anomalia 1.0 AAA Medium" pitchFamily="2" charset="-79"/>
            </a:endParaRPr>
          </a:p>
          <a:p>
            <a:pPr algn="ctr"/>
            <a:r>
              <a:rPr lang="he-IL" sz="2400" b="1" dirty="0">
                <a:solidFill>
                  <a:schemeClr val="bg1"/>
                </a:solidFill>
                <a:latin typeface="Anomalia 1.0 AAA UltraBold" pitchFamily="2" charset="-79"/>
                <a:cs typeface="Anomalia 1.0 AAA UltraBold" pitchFamily="2" charset="-79"/>
              </a:rPr>
              <a:t>איזו תמונה מתאימה לפני בריאת האדם ואיזו לאחריו?</a:t>
            </a:r>
          </a:p>
          <a:p>
            <a:pPr algn="ctr"/>
            <a:r>
              <a:rPr lang="he-IL" sz="2400" b="1" dirty="0">
                <a:solidFill>
                  <a:schemeClr val="bg1"/>
                </a:solidFill>
                <a:latin typeface="Anomalia 1.0 AAA UltraBold" pitchFamily="2" charset="-79"/>
                <a:cs typeface="Anomalia 1.0 AAA UltraBold" pitchFamily="2" charset="-79"/>
              </a:rPr>
              <a:t>לחצו על התמונה שמתאימה לאחר בריאת האדם</a:t>
            </a:r>
          </a:p>
        </p:txBody>
      </p:sp>
    </p:spTree>
    <p:extLst>
      <p:ext uri="{BB962C8B-B14F-4D97-AF65-F5344CB8AC3E}">
        <p14:creationId xmlns:p14="http://schemas.microsoft.com/office/powerpoint/2010/main" val="378987215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7AE3E8B-C169-562A-F6CE-AC0A831AA684}"/>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14" name="כותרת 13">
            <a:extLst>
              <a:ext uri="{FF2B5EF4-FFF2-40B4-BE49-F238E27FC236}">
                <a16:creationId xmlns:a16="http://schemas.microsoft.com/office/drawing/2014/main" id="{BA86D0E3-B344-FA2C-8E37-A8F2AB08D968}"/>
              </a:ext>
            </a:extLst>
          </p:cNvPr>
          <p:cNvSpPr>
            <a:spLocks noGrp="1"/>
          </p:cNvSpPr>
          <p:nvPr>
            <p:ph type="title"/>
          </p:nvPr>
        </p:nvSpPr>
        <p:spPr>
          <a:xfrm>
            <a:off x="1316182" y="989078"/>
            <a:ext cx="9559636" cy="1456736"/>
          </a:xfrm>
        </p:spPr>
        <p:txBody>
          <a:bodyPr>
            <a:normAutofit/>
          </a:bodyPr>
          <a:lstStyle/>
          <a:p>
            <a:pPr algn="ctr"/>
            <a:r>
              <a:rPr lang="he-IL" sz="2800" dirty="0">
                <a:solidFill>
                  <a:schemeClr val="bg1"/>
                </a:solidFill>
                <a:latin typeface="Anomalia 1.0 AAA Light" pitchFamily="2" charset="-79"/>
                <a:cs typeface="Anomalia 1.0 AAA Light" pitchFamily="2" charset="-79"/>
              </a:rPr>
              <a:t>במהלך הלימוד עליכם להשלים את כל חלקי הפאזל.</a:t>
            </a:r>
            <a:br>
              <a:rPr lang="he-IL" sz="2800" dirty="0">
                <a:solidFill>
                  <a:schemeClr val="bg1"/>
                </a:solidFill>
                <a:latin typeface="Anomalia 1.0 AAA Light" pitchFamily="2" charset="-79"/>
                <a:cs typeface="Anomalia 1.0 AAA Light" pitchFamily="2" charset="-79"/>
              </a:rPr>
            </a:br>
            <a:r>
              <a:rPr lang="he-IL" sz="2800" dirty="0">
                <a:solidFill>
                  <a:schemeClr val="bg1"/>
                </a:solidFill>
                <a:latin typeface="Anomalia 1.0 AAA Medium" pitchFamily="2" charset="-79"/>
                <a:cs typeface="Anomalia 1.0 AAA Medium" pitchFamily="2" charset="-79"/>
              </a:rPr>
              <a:t>כל משימה שתבצעו תוביל אתכם לחלק הפאזל הבא,</a:t>
            </a:r>
            <a:br>
              <a:rPr lang="he-IL" sz="2800" dirty="0">
                <a:solidFill>
                  <a:schemeClr val="bg1"/>
                </a:solidFill>
                <a:latin typeface="Anomalia 1.0 AAA Light" pitchFamily="2" charset="-79"/>
                <a:cs typeface="Anomalia 1.0 AAA Light" pitchFamily="2" charset="-79"/>
              </a:rPr>
            </a:br>
            <a:r>
              <a:rPr lang="he-IL" sz="2800" dirty="0">
                <a:solidFill>
                  <a:schemeClr val="bg1"/>
                </a:solidFill>
                <a:latin typeface="Anomalia 1.0 AAA Light" pitchFamily="2" charset="-79"/>
                <a:cs typeface="Anomalia 1.0 AAA Light" pitchFamily="2" charset="-79"/>
              </a:rPr>
              <a:t>עד למשימה האחרונה שתשלים את הפאזל כולו.</a:t>
            </a:r>
          </a:p>
        </p:txBody>
      </p:sp>
      <p:pic>
        <p:nvPicPr>
          <p:cNvPr id="5" name="תמונה 4">
            <a:extLst>
              <a:ext uri="{FF2B5EF4-FFF2-40B4-BE49-F238E27FC236}">
                <a16:creationId xmlns:a16="http://schemas.microsoft.com/office/drawing/2014/main" id="{0FB3AD17-5B58-FF4B-EA76-8D721866DB52}"/>
              </a:ext>
            </a:extLst>
          </p:cNvPr>
          <p:cNvPicPr>
            <a:picLocks noChangeAspect="1"/>
          </p:cNvPicPr>
          <p:nvPr/>
        </p:nvPicPr>
        <p:blipFill>
          <a:blip r:embed="rId3"/>
          <a:stretch>
            <a:fillRect/>
          </a:stretch>
        </p:blipFill>
        <p:spPr>
          <a:xfrm>
            <a:off x="3176241" y="2627804"/>
            <a:ext cx="5839519" cy="3893013"/>
          </a:xfrm>
          <a:prstGeom prst="rect">
            <a:avLst/>
          </a:prstGeom>
          <a:effectLst>
            <a:glow rad="367711">
              <a:schemeClr val="bg1">
                <a:alpha val="24000"/>
              </a:schemeClr>
            </a:glow>
          </a:effectLst>
        </p:spPr>
      </p:pic>
      <p:pic>
        <p:nvPicPr>
          <p:cNvPr id="24" name="תמונה 23">
            <a:extLst>
              <a:ext uri="{FF2B5EF4-FFF2-40B4-BE49-F238E27FC236}">
                <a16:creationId xmlns:a16="http://schemas.microsoft.com/office/drawing/2014/main" id="{6B58CA27-6EDA-904E-555A-EDAA5CAF059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7000"/>
                    </a14:imgEffect>
                  </a14:imgLayer>
                </a14:imgProps>
              </a:ext>
            </a:extLst>
          </a:blip>
          <a:stretch>
            <a:fillRect/>
          </a:stretch>
        </p:blipFill>
        <p:spPr>
          <a:xfrm>
            <a:off x="7055676" y="4160877"/>
            <a:ext cx="1960083" cy="2359940"/>
          </a:xfrm>
          <a:prstGeom prst="rect">
            <a:avLst/>
          </a:prstGeom>
        </p:spPr>
      </p:pic>
      <p:pic>
        <p:nvPicPr>
          <p:cNvPr id="26" name="תמונה 25">
            <a:extLst>
              <a:ext uri="{FF2B5EF4-FFF2-40B4-BE49-F238E27FC236}">
                <a16:creationId xmlns:a16="http://schemas.microsoft.com/office/drawing/2014/main" id="{FA101FCD-4CB2-104C-4075-ABC6AA0E7492}"/>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41000"/>
                    </a14:imgEffect>
                  </a14:imgLayer>
                </a14:imgProps>
              </a:ext>
            </a:extLst>
          </a:blip>
          <a:stretch>
            <a:fillRect/>
          </a:stretch>
        </p:blipFill>
        <p:spPr>
          <a:xfrm>
            <a:off x="5104428" y="4562541"/>
            <a:ext cx="2355409" cy="1958276"/>
          </a:xfrm>
          <a:prstGeom prst="rect">
            <a:avLst/>
          </a:prstGeom>
        </p:spPr>
      </p:pic>
      <p:pic>
        <p:nvPicPr>
          <p:cNvPr id="28" name="תמונה 27">
            <a:extLst>
              <a:ext uri="{FF2B5EF4-FFF2-40B4-BE49-F238E27FC236}">
                <a16:creationId xmlns:a16="http://schemas.microsoft.com/office/drawing/2014/main" id="{D67FA6B9-250F-A855-15C9-D0965FEBBFE9}"/>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47000"/>
                    </a14:imgEffect>
                  </a14:imgLayer>
                </a14:imgProps>
              </a:ext>
            </a:extLst>
          </a:blip>
          <a:stretch>
            <a:fillRect/>
          </a:stretch>
        </p:blipFill>
        <p:spPr>
          <a:xfrm>
            <a:off x="3139378" y="4164376"/>
            <a:ext cx="2360376" cy="2356441"/>
          </a:xfrm>
          <a:prstGeom prst="rect">
            <a:avLst/>
          </a:prstGeom>
        </p:spPr>
      </p:pic>
      <p:pic>
        <p:nvPicPr>
          <p:cNvPr id="32" name="תמונה 31">
            <a:extLst>
              <a:ext uri="{FF2B5EF4-FFF2-40B4-BE49-F238E27FC236}">
                <a16:creationId xmlns:a16="http://schemas.microsoft.com/office/drawing/2014/main" id="{F413A002-08EC-4A27-0C86-36E12FC62E44}"/>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47000"/>
                    </a14:imgEffect>
                  </a14:imgLayer>
                </a14:imgProps>
              </a:ext>
            </a:extLst>
          </a:blip>
          <a:stretch>
            <a:fillRect/>
          </a:stretch>
        </p:blipFill>
        <p:spPr>
          <a:xfrm>
            <a:off x="5090941" y="2627804"/>
            <a:ext cx="1964734" cy="2381257"/>
          </a:xfrm>
          <a:prstGeom prst="rect">
            <a:avLst/>
          </a:prstGeom>
        </p:spPr>
      </p:pic>
    </p:spTree>
    <p:extLst>
      <p:ext uri="{BB962C8B-B14F-4D97-AF65-F5344CB8AC3E}">
        <p14:creationId xmlns:p14="http://schemas.microsoft.com/office/powerpoint/2010/main" val="3556787361"/>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0"/>
                                  </p:stCondLst>
                                  <p:childTnLst>
                                    <p:animMotion origin="layout" path="M 1.875E-6 2.96296E-6 L -0.36693 0.41458 " pathEditMode="relative" rAng="0" ptsTypes="AA">
                                      <p:cBhvr>
                                        <p:cTn id="6" dur="2000" fill="hold"/>
                                        <p:tgtEl>
                                          <p:spTgt spid="28"/>
                                        </p:tgtEl>
                                        <p:attrNameLst>
                                          <p:attrName>ppt_x</p:attrName>
                                          <p:attrName>ppt_y</p:attrName>
                                        </p:attrNameLst>
                                      </p:cBhvr>
                                      <p:rCtr x="-18385" y="2062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7AE3E8B-C169-562A-F6CE-AC0A831AA684}"/>
              </a:ext>
            </a:extLst>
          </p:cNvPr>
          <p:cNvPicPr>
            <a:picLocks noChangeAspect="1"/>
          </p:cNvPicPr>
          <p:nvPr/>
        </p:nvPicPr>
        <p:blipFill>
          <a:blip r:embed="rId3"/>
          <a:stretch>
            <a:fillRect/>
          </a:stretch>
        </p:blipFill>
        <p:spPr>
          <a:xfrm rot="5400000">
            <a:off x="2682102" y="-2745769"/>
            <a:ext cx="6985334" cy="12349538"/>
          </a:xfrm>
          <a:prstGeom prst="rect">
            <a:avLst/>
          </a:prstGeom>
        </p:spPr>
      </p:pic>
      <p:sp>
        <p:nvSpPr>
          <p:cNvPr id="14" name="כותרת 13">
            <a:extLst>
              <a:ext uri="{FF2B5EF4-FFF2-40B4-BE49-F238E27FC236}">
                <a16:creationId xmlns:a16="http://schemas.microsoft.com/office/drawing/2014/main" id="{BA86D0E3-B344-FA2C-8E37-A8F2AB08D968}"/>
              </a:ext>
            </a:extLst>
          </p:cNvPr>
          <p:cNvSpPr>
            <a:spLocks noGrp="1"/>
          </p:cNvSpPr>
          <p:nvPr>
            <p:ph type="title"/>
          </p:nvPr>
        </p:nvSpPr>
        <p:spPr>
          <a:xfrm>
            <a:off x="1316182" y="779757"/>
            <a:ext cx="9559636" cy="2467778"/>
          </a:xfrm>
        </p:spPr>
        <p:txBody>
          <a:bodyPr>
            <a:normAutofit/>
          </a:bodyPr>
          <a:lstStyle/>
          <a:p>
            <a:pPr algn="ctr"/>
            <a:r>
              <a:rPr lang="he-IL" sz="3600" b="1" dirty="0">
                <a:solidFill>
                  <a:schemeClr val="bg1"/>
                </a:solidFill>
                <a:latin typeface="Anomalia 1.0 AAA" pitchFamily="2" charset="-79"/>
                <a:cs typeface="Anomalia 1.0 AAA" pitchFamily="2" charset="-79"/>
              </a:rPr>
              <a:t>יש לכם 60 שניות לחשוב איך כל אחד מהפריטים הבאים יכולים לשמש אותנו כדי לעבוד את ה׳ ולהמליך אותו</a:t>
            </a:r>
            <a:endParaRPr lang="he-IL" sz="3600" b="1" dirty="0">
              <a:solidFill>
                <a:schemeClr val="bg1"/>
              </a:solidFill>
              <a:latin typeface="Anomalia 1.0 AAA Medium" pitchFamily="2" charset="-79"/>
              <a:cs typeface="Anomalia 1.0 AAA Medium" pitchFamily="2" charset="-79"/>
            </a:endParaRPr>
          </a:p>
        </p:txBody>
      </p:sp>
      <p:pic>
        <p:nvPicPr>
          <p:cNvPr id="114" name="תמונה 113">
            <a:extLst>
              <a:ext uri="{FF2B5EF4-FFF2-40B4-BE49-F238E27FC236}">
                <a16:creationId xmlns:a16="http://schemas.microsoft.com/office/drawing/2014/main" id="{8CB22C9D-939A-68ED-F888-0206F6927687}"/>
              </a:ext>
            </a:extLst>
          </p:cNvPr>
          <p:cNvPicPr>
            <a:picLocks noChangeAspect="1"/>
          </p:cNvPicPr>
          <p:nvPr/>
        </p:nvPicPr>
        <p:blipFill>
          <a:blip r:embed="rId4"/>
          <a:stretch>
            <a:fillRect/>
          </a:stretch>
        </p:blipFill>
        <p:spPr>
          <a:xfrm>
            <a:off x="10259082" y="5584163"/>
            <a:ext cx="1233471" cy="1233471"/>
          </a:xfrm>
          <a:prstGeom prst="rect">
            <a:avLst/>
          </a:prstGeom>
        </p:spPr>
      </p:pic>
      <p:pic>
        <p:nvPicPr>
          <p:cNvPr id="116" name="תמונה 115">
            <a:extLst>
              <a:ext uri="{FF2B5EF4-FFF2-40B4-BE49-F238E27FC236}">
                <a16:creationId xmlns:a16="http://schemas.microsoft.com/office/drawing/2014/main" id="{1F24CE84-E83B-5216-A959-41EEA422D361}"/>
              </a:ext>
            </a:extLst>
          </p:cNvPr>
          <p:cNvPicPr>
            <a:picLocks noChangeAspect="1"/>
          </p:cNvPicPr>
          <p:nvPr/>
        </p:nvPicPr>
        <p:blipFill>
          <a:blip r:embed="rId5"/>
          <a:stretch>
            <a:fillRect/>
          </a:stretch>
        </p:blipFill>
        <p:spPr>
          <a:xfrm>
            <a:off x="4371027" y="5380340"/>
            <a:ext cx="1233471" cy="1233471"/>
          </a:xfrm>
          <a:prstGeom prst="rect">
            <a:avLst/>
          </a:prstGeom>
        </p:spPr>
      </p:pic>
      <p:pic>
        <p:nvPicPr>
          <p:cNvPr id="118" name="תמונה 117">
            <a:extLst>
              <a:ext uri="{FF2B5EF4-FFF2-40B4-BE49-F238E27FC236}">
                <a16:creationId xmlns:a16="http://schemas.microsoft.com/office/drawing/2014/main" id="{090E7064-9ECD-C940-1B01-2E3EFDD66519}"/>
              </a:ext>
            </a:extLst>
          </p:cNvPr>
          <p:cNvPicPr>
            <a:picLocks noChangeAspect="1"/>
          </p:cNvPicPr>
          <p:nvPr/>
        </p:nvPicPr>
        <p:blipFill>
          <a:blip r:embed="rId6"/>
          <a:stretch>
            <a:fillRect/>
          </a:stretch>
        </p:blipFill>
        <p:spPr>
          <a:xfrm>
            <a:off x="1721256" y="5465265"/>
            <a:ext cx="1233471" cy="1233471"/>
          </a:xfrm>
          <a:prstGeom prst="rect">
            <a:avLst/>
          </a:prstGeom>
        </p:spPr>
      </p:pic>
      <p:pic>
        <p:nvPicPr>
          <p:cNvPr id="120" name="תמונה 119">
            <a:extLst>
              <a:ext uri="{FF2B5EF4-FFF2-40B4-BE49-F238E27FC236}">
                <a16:creationId xmlns:a16="http://schemas.microsoft.com/office/drawing/2014/main" id="{D85B936F-4657-5CD4-2C8F-A35E9A23E0C4}"/>
              </a:ext>
            </a:extLst>
          </p:cNvPr>
          <p:cNvPicPr>
            <a:picLocks noChangeAspect="1"/>
          </p:cNvPicPr>
          <p:nvPr/>
        </p:nvPicPr>
        <p:blipFill>
          <a:blip r:embed="rId7"/>
          <a:stretch>
            <a:fillRect/>
          </a:stretch>
        </p:blipFill>
        <p:spPr>
          <a:xfrm>
            <a:off x="317493" y="5412871"/>
            <a:ext cx="1233471" cy="1233471"/>
          </a:xfrm>
          <a:prstGeom prst="rect">
            <a:avLst/>
          </a:prstGeom>
        </p:spPr>
      </p:pic>
      <p:pic>
        <p:nvPicPr>
          <p:cNvPr id="122" name="תמונה 121">
            <a:extLst>
              <a:ext uri="{FF2B5EF4-FFF2-40B4-BE49-F238E27FC236}">
                <a16:creationId xmlns:a16="http://schemas.microsoft.com/office/drawing/2014/main" id="{CA535697-5604-B2A1-0E3E-582EFBD784F3}"/>
              </a:ext>
            </a:extLst>
          </p:cNvPr>
          <p:cNvPicPr>
            <a:picLocks noChangeAspect="1"/>
          </p:cNvPicPr>
          <p:nvPr/>
        </p:nvPicPr>
        <p:blipFill>
          <a:blip r:embed="rId8"/>
          <a:stretch>
            <a:fillRect/>
          </a:stretch>
        </p:blipFill>
        <p:spPr>
          <a:xfrm>
            <a:off x="1070905" y="3988096"/>
            <a:ext cx="2403687" cy="2403687"/>
          </a:xfrm>
          <a:prstGeom prst="rect">
            <a:avLst/>
          </a:prstGeom>
        </p:spPr>
      </p:pic>
      <p:pic>
        <p:nvPicPr>
          <p:cNvPr id="124" name="תמונה 123">
            <a:extLst>
              <a:ext uri="{FF2B5EF4-FFF2-40B4-BE49-F238E27FC236}">
                <a16:creationId xmlns:a16="http://schemas.microsoft.com/office/drawing/2014/main" id="{2A16AD16-BD79-89EB-7267-E1C7870B1C76}"/>
              </a:ext>
            </a:extLst>
          </p:cNvPr>
          <p:cNvPicPr>
            <a:picLocks noChangeAspect="1"/>
          </p:cNvPicPr>
          <p:nvPr/>
        </p:nvPicPr>
        <p:blipFill>
          <a:blip r:embed="rId9"/>
          <a:stretch>
            <a:fillRect/>
          </a:stretch>
        </p:blipFill>
        <p:spPr>
          <a:xfrm>
            <a:off x="4149300" y="3318608"/>
            <a:ext cx="2908462" cy="2908462"/>
          </a:xfrm>
          <a:prstGeom prst="rect">
            <a:avLst/>
          </a:prstGeom>
        </p:spPr>
      </p:pic>
      <p:pic>
        <p:nvPicPr>
          <p:cNvPr id="126" name="תמונה 125">
            <a:extLst>
              <a:ext uri="{FF2B5EF4-FFF2-40B4-BE49-F238E27FC236}">
                <a16:creationId xmlns:a16="http://schemas.microsoft.com/office/drawing/2014/main" id="{4E5C2CA9-EB27-DDCE-2F4E-E62A8AC93CA0}"/>
              </a:ext>
            </a:extLst>
          </p:cNvPr>
          <p:cNvPicPr>
            <a:picLocks noChangeAspect="1"/>
          </p:cNvPicPr>
          <p:nvPr/>
        </p:nvPicPr>
        <p:blipFill>
          <a:blip r:embed="rId10"/>
          <a:stretch>
            <a:fillRect/>
          </a:stretch>
        </p:blipFill>
        <p:spPr>
          <a:xfrm>
            <a:off x="7908982" y="5291791"/>
            <a:ext cx="1805925" cy="1805925"/>
          </a:xfrm>
          <a:prstGeom prst="rect">
            <a:avLst/>
          </a:prstGeom>
        </p:spPr>
      </p:pic>
      <p:pic>
        <p:nvPicPr>
          <p:cNvPr id="128" name="תמונה 127">
            <a:extLst>
              <a:ext uri="{FF2B5EF4-FFF2-40B4-BE49-F238E27FC236}">
                <a16:creationId xmlns:a16="http://schemas.microsoft.com/office/drawing/2014/main" id="{A518E3DE-3018-F41F-4C82-1158A5C71F33}"/>
              </a:ext>
            </a:extLst>
          </p:cNvPr>
          <p:cNvPicPr>
            <a:picLocks noChangeAspect="1"/>
          </p:cNvPicPr>
          <p:nvPr/>
        </p:nvPicPr>
        <p:blipFill>
          <a:blip r:embed="rId11"/>
          <a:stretch>
            <a:fillRect/>
          </a:stretch>
        </p:blipFill>
        <p:spPr>
          <a:xfrm>
            <a:off x="2956472" y="4090959"/>
            <a:ext cx="1805925" cy="1805925"/>
          </a:xfrm>
          <a:prstGeom prst="rect">
            <a:avLst/>
          </a:prstGeom>
        </p:spPr>
      </p:pic>
      <p:pic>
        <p:nvPicPr>
          <p:cNvPr id="130" name="תמונה 129">
            <a:extLst>
              <a:ext uri="{FF2B5EF4-FFF2-40B4-BE49-F238E27FC236}">
                <a16:creationId xmlns:a16="http://schemas.microsoft.com/office/drawing/2014/main" id="{91BE7CC4-0EFE-4CA7-FFC8-8E6C4138AA7E}"/>
              </a:ext>
            </a:extLst>
          </p:cNvPr>
          <p:cNvPicPr>
            <a:picLocks noChangeAspect="1"/>
          </p:cNvPicPr>
          <p:nvPr/>
        </p:nvPicPr>
        <p:blipFill>
          <a:blip r:embed="rId12"/>
          <a:stretch>
            <a:fillRect/>
          </a:stretch>
        </p:blipFill>
        <p:spPr>
          <a:xfrm>
            <a:off x="5857218" y="5569759"/>
            <a:ext cx="1233471" cy="1233471"/>
          </a:xfrm>
          <a:prstGeom prst="rect">
            <a:avLst/>
          </a:prstGeom>
        </p:spPr>
      </p:pic>
      <p:pic>
        <p:nvPicPr>
          <p:cNvPr id="132" name="תמונה 131">
            <a:extLst>
              <a:ext uri="{FF2B5EF4-FFF2-40B4-BE49-F238E27FC236}">
                <a16:creationId xmlns:a16="http://schemas.microsoft.com/office/drawing/2014/main" id="{95CB39DD-3773-D071-CEE8-B0CB6543BB82}"/>
              </a:ext>
            </a:extLst>
          </p:cNvPr>
          <p:cNvPicPr>
            <a:picLocks noChangeAspect="1"/>
          </p:cNvPicPr>
          <p:nvPr/>
        </p:nvPicPr>
        <p:blipFill>
          <a:blip r:embed="rId13"/>
          <a:stretch>
            <a:fillRect/>
          </a:stretch>
        </p:blipFill>
        <p:spPr>
          <a:xfrm>
            <a:off x="11105654" y="4879234"/>
            <a:ext cx="1233471" cy="1233471"/>
          </a:xfrm>
          <a:prstGeom prst="rect">
            <a:avLst/>
          </a:prstGeom>
        </p:spPr>
      </p:pic>
      <p:pic>
        <p:nvPicPr>
          <p:cNvPr id="134" name="תמונה 133">
            <a:extLst>
              <a:ext uri="{FF2B5EF4-FFF2-40B4-BE49-F238E27FC236}">
                <a16:creationId xmlns:a16="http://schemas.microsoft.com/office/drawing/2014/main" id="{60D21154-032D-77E8-0BEB-A17CCDBF0B5D}"/>
              </a:ext>
            </a:extLst>
          </p:cNvPr>
          <p:cNvPicPr>
            <a:picLocks noChangeAspect="1"/>
          </p:cNvPicPr>
          <p:nvPr/>
        </p:nvPicPr>
        <p:blipFill>
          <a:blip r:embed="rId14"/>
          <a:stretch>
            <a:fillRect/>
          </a:stretch>
        </p:blipFill>
        <p:spPr>
          <a:xfrm>
            <a:off x="2936170" y="5355850"/>
            <a:ext cx="1233471" cy="1233471"/>
          </a:xfrm>
          <a:prstGeom prst="rect">
            <a:avLst/>
          </a:prstGeom>
        </p:spPr>
      </p:pic>
      <p:pic>
        <p:nvPicPr>
          <p:cNvPr id="136" name="תמונה 135">
            <a:extLst>
              <a:ext uri="{FF2B5EF4-FFF2-40B4-BE49-F238E27FC236}">
                <a16:creationId xmlns:a16="http://schemas.microsoft.com/office/drawing/2014/main" id="{CAD0425B-278F-4DCA-BEE3-D1070CF7C1E2}"/>
              </a:ext>
            </a:extLst>
          </p:cNvPr>
          <p:cNvPicPr>
            <a:picLocks noChangeAspect="1"/>
          </p:cNvPicPr>
          <p:nvPr/>
        </p:nvPicPr>
        <p:blipFill>
          <a:blip r:embed="rId15"/>
          <a:stretch>
            <a:fillRect/>
          </a:stretch>
        </p:blipFill>
        <p:spPr>
          <a:xfrm>
            <a:off x="7224962" y="5461507"/>
            <a:ext cx="1233471" cy="1233471"/>
          </a:xfrm>
          <a:prstGeom prst="rect">
            <a:avLst/>
          </a:prstGeom>
        </p:spPr>
      </p:pic>
      <p:pic>
        <p:nvPicPr>
          <p:cNvPr id="138" name="תמונה 137">
            <a:extLst>
              <a:ext uri="{FF2B5EF4-FFF2-40B4-BE49-F238E27FC236}">
                <a16:creationId xmlns:a16="http://schemas.microsoft.com/office/drawing/2014/main" id="{026653B3-9E71-86F1-6F76-C8AE31B97538}"/>
              </a:ext>
            </a:extLst>
          </p:cNvPr>
          <p:cNvPicPr>
            <a:picLocks noChangeAspect="1"/>
          </p:cNvPicPr>
          <p:nvPr/>
        </p:nvPicPr>
        <p:blipFill>
          <a:blip r:embed="rId16"/>
          <a:stretch>
            <a:fillRect/>
          </a:stretch>
        </p:blipFill>
        <p:spPr>
          <a:xfrm>
            <a:off x="6057105" y="4617194"/>
            <a:ext cx="1233471" cy="1233471"/>
          </a:xfrm>
          <a:prstGeom prst="rect">
            <a:avLst/>
          </a:prstGeom>
        </p:spPr>
      </p:pic>
      <p:pic>
        <p:nvPicPr>
          <p:cNvPr id="140" name="תמונה 139">
            <a:extLst>
              <a:ext uri="{FF2B5EF4-FFF2-40B4-BE49-F238E27FC236}">
                <a16:creationId xmlns:a16="http://schemas.microsoft.com/office/drawing/2014/main" id="{23F7BA96-42F7-51E8-589E-5371A38822D7}"/>
              </a:ext>
            </a:extLst>
          </p:cNvPr>
          <p:cNvPicPr>
            <a:picLocks noChangeAspect="1"/>
          </p:cNvPicPr>
          <p:nvPr/>
        </p:nvPicPr>
        <p:blipFill>
          <a:blip r:embed="rId17"/>
          <a:stretch>
            <a:fillRect/>
          </a:stretch>
        </p:blipFill>
        <p:spPr>
          <a:xfrm>
            <a:off x="9299729" y="5412870"/>
            <a:ext cx="1233471" cy="1233471"/>
          </a:xfrm>
          <a:prstGeom prst="rect">
            <a:avLst/>
          </a:prstGeom>
        </p:spPr>
      </p:pic>
      <p:pic>
        <p:nvPicPr>
          <p:cNvPr id="142" name="תמונה 141">
            <a:extLst>
              <a:ext uri="{FF2B5EF4-FFF2-40B4-BE49-F238E27FC236}">
                <a16:creationId xmlns:a16="http://schemas.microsoft.com/office/drawing/2014/main" id="{80DD3FE4-AD44-23F5-7ECD-A29A23CE9362}"/>
              </a:ext>
            </a:extLst>
          </p:cNvPr>
          <p:cNvPicPr>
            <a:picLocks noChangeAspect="1"/>
          </p:cNvPicPr>
          <p:nvPr/>
        </p:nvPicPr>
        <p:blipFill>
          <a:blip r:embed="rId18"/>
          <a:stretch>
            <a:fillRect/>
          </a:stretch>
        </p:blipFill>
        <p:spPr>
          <a:xfrm flipH="1">
            <a:off x="6757850" y="4127939"/>
            <a:ext cx="1571464" cy="1571464"/>
          </a:xfrm>
          <a:prstGeom prst="rect">
            <a:avLst/>
          </a:prstGeom>
        </p:spPr>
      </p:pic>
      <p:pic>
        <p:nvPicPr>
          <p:cNvPr id="144" name="תמונה 143">
            <a:extLst>
              <a:ext uri="{FF2B5EF4-FFF2-40B4-BE49-F238E27FC236}">
                <a16:creationId xmlns:a16="http://schemas.microsoft.com/office/drawing/2014/main" id="{9C21B6F3-662C-809F-7F04-45F1ED406481}"/>
              </a:ext>
            </a:extLst>
          </p:cNvPr>
          <p:cNvPicPr>
            <a:picLocks noChangeAspect="1"/>
          </p:cNvPicPr>
          <p:nvPr/>
        </p:nvPicPr>
        <p:blipFill>
          <a:blip r:embed="rId19"/>
          <a:stretch>
            <a:fillRect/>
          </a:stretch>
        </p:blipFill>
        <p:spPr>
          <a:xfrm flipH="1">
            <a:off x="-135409" y="2370079"/>
            <a:ext cx="2284797" cy="2284797"/>
          </a:xfrm>
          <a:prstGeom prst="rect">
            <a:avLst/>
          </a:prstGeom>
        </p:spPr>
      </p:pic>
      <p:pic>
        <p:nvPicPr>
          <p:cNvPr id="146" name="תמונה 145">
            <a:extLst>
              <a:ext uri="{FF2B5EF4-FFF2-40B4-BE49-F238E27FC236}">
                <a16:creationId xmlns:a16="http://schemas.microsoft.com/office/drawing/2014/main" id="{E3A9B895-89DB-95FE-83D6-72F9E10811D5}"/>
              </a:ext>
            </a:extLst>
          </p:cNvPr>
          <p:cNvPicPr>
            <a:picLocks noChangeAspect="1"/>
          </p:cNvPicPr>
          <p:nvPr/>
        </p:nvPicPr>
        <p:blipFill>
          <a:blip r:embed="rId20"/>
          <a:stretch>
            <a:fillRect/>
          </a:stretch>
        </p:blipFill>
        <p:spPr>
          <a:xfrm>
            <a:off x="2242747" y="3630377"/>
            <a:ext cx="1566209" cy="1566209"/>
          </a:xfrm>
          <a:prstGeom prst="rect">
            <a:avLst/>
          </a:prstGeom>
        </p:spPr>
      </p:pic>
      <p:pic>
        <p:nvPicPr>
          <p:cNvPr id="150" name="תמונה 149">
            <a:extLst>
              <a:ext uri="{FF2B5EF4-FFF2-40B4-BE49-F238E27FC236}">
                <a16:creationId xmlns:a16="http://schemas.microsoft.com/office/drawing/2014/main" id="{58739991-0197-3738-2B91-BD9334533640}"/>
              </a:ext>
            </a:extLst>
          </p:cNvPr>
          <p:cNvPicPr>
            <a:picLocks noChangeAspect="1"/>
          </p:cNvPicPr>
          <p:nvPr/>
        </p:nvPicPr>
        <p:blipFill>
          <a:blip r:embed="rId21"/>
          <a:stretch>
            <a:fillRect/>
          </a:stretch>
        </p:blipFill>
        <p:spPr>
          <a:xfrm flipH="1">
            <a:off x="9421089" y="3460931"/>
            <a:ext cx="1566209" cy="1566209"/>
          </a:xfrm>
          <a:prstGeom prst="rect">
            <a:avLst/>
          </a:prstGeom>
        </p:spPr>
      </p:pic>
      <p:pic>
        <p:nvPicPr>
          <p:cNvPr id="152" name="תמונה 151">
            <a:extLst>
              <a:ext uri="{FF2B5EF4-FFF2-40B4-BE49-F238E27FC236}">
                <a16:creationId xmlns:a16="http://schemas.microsoft.com/office/drawing/2014/main" id="{DDDC1AC0-0DF6-01CD-1613-4A5B9967E1C7}"/>
              </a:ext>
            </a:extLst>
          </p:cNvPr>
          <p:cNvPicPr>
            <a:picLocks noChangeAspect="1"/>
          </p:cNvPicPr>
          <p:nvPr/>
        </p:nvPicPr>
        <p:blipFill>
          <a:blip r:embed="rId22"/>
          <a:stretch>
            <a:fillRect/>
          </a:stretch>
        </p:blipFill>
        <p:spPr>
          <a:xfrm>
            <a:off x="81969" y="3988096"/>
            <a:ext cx="1696836" cy="1696836"/>
          </a:xfrm>
          <a:prstGeom prst="rect">
            <a:avLst/>
          </a:prstGeom>
        </p:spPr>
      </p:pic>
      <p:pic>
        <p:nvPicPr>
          <p:cNvPr id="154" name="תמונה 153">
            <a:extLst>
              <a:ext uri="{FF2B5EF4-FFF2-40B4-BE49-F238E27FC236}">
                <a16:creationId xmlns:a16="http://schemas.microsoft.com/office/drawing/2014/main" id="{11560B44-6FDA-4B4A-4CAF-D0661C76162E}"/>
              </a:ext>
            </a:extLst>
          </p:cNvPr>
          <p:cNvPicPr>
            <a:picLocks noChangeAspect="1"/>
          </p:cNvPicPr>
          <p:nvPr/>
        </p:nvPicPr>
        <p:blipFill>
          <a:blip r:embed="rId23"/>
          <a:stretch>
            <a:fillRect/>
          </a:stretch>
        </p:blipFill>
        <p:spPr>
          <a:xfrm>
            <a:off x="10352523" y="4377627"/>
            <a:ext cx="1118342" cy="1118342"/>
          </a:xfrm>
          <a:prstGeom prst="rect">
            <a:avLst/>
          </a:prstGeom>
        </p:spPr>
      </p:pic>
      <p:pic>
        <p:nvPicPr>
          <p:cNvPr id="156" name="תמונה 155">
            <a:extLst>
              <a:ext uri="{FF2B5EF4-FFF2-40B4-BE49-F238E27FC236}">
                <a16:creationId xmlns:a16="http://schemas.microsoft.com/office/drawing/2014/main" id="{F2719B35-CEE7-1C5B-42FF-45530E8174DF}"/>
              </a:ext>
            </a:extLst>
          </p:cNvPr>
          <p:cNvPicPr>
            <a:picLocks noChangeAspect="1"/>
          </p:cNvPicPr>
          <p:nvPr/>
        </p:nvPicPr>
        <p:blipFill>
          <a:blip r:embed="rId24"/>
          <a:stretch>
            <a:fillRect/>
          </a:stretch>
        </p:blipFill>
        <p:spPr>
          <a:xfrm>
            <a:off x="10970417" y="3506637"/>
            <a:ext cx="1066566" cy="1066566"/>
          </a:xfrm>
          <a:prstGeom prst="rect">
            <a:avLst/>
          </a:prstGeom>
        </p:spPr>
      </p:pic>
      <p:pic>
        <p:nvPicPr>
          <p:cNvPr id="158" name="תמונה 157">
            <a:extLst>
              <a:ext uri="{FF2B5EF4-FFF2-40B4-BE49-F238E27FC236}">
                <a16:creationId xmlns:a16="http://schemas.microsoft.com/office/drawing/2014/main" id="{02723C82-9B5F-D940-F66E-6F2AD065577B}"/>
              </a:ext>
            </a:extLst>
          </p:cNvPr>
          <p:cNvPicPr>
            <a:picLocks noChangeAspect="1"/>
          </p:cNvPicPr>
          <p:nvPr/>
        </p:nvPicPr>
        <p:blipFill>
          <a:blip r:embed="rId25"/>
          <a:stretch>
            <a:fillRect/>
          </a:stretch>
        </p:blipFill>
        <p:spPr>
          <a:xfrm>
            <a:off x="1422870" y="4194978"/>
            <a:ext cx="909766" cy="909766"/>
          </a:xfrm>
          <a:prstGeom prst="rect">
            <a:avLst/>
          </a:prstGeom>
        </p:spPr>
      </p:pic>
      <p:pic>
        <p:nvPicPr>
          <p:cNvPr id="160" name="תמונה 159">
            <a:extLst>
              <a:ext uri="{FF2B5EF4-FFF2-40B4-BE49-F238E27FC236}">
                <a16:creationId xmlns:a16="http://schemas.microsoft.com/office/drawing/2014/main" id="{B5EE2351-921B-5E56-A7D8-0CA97A005144}"/>
              </a:ext>
            </a:extLst>
          </p:cNvPr>
          <p:cNvPicPr>
            <a:picLocks noChangeAspect="1"/>
          </p:cNvPicPr>
          <p:nvPr/>
        </p:nvPicPr>
        <p:blipFill>
          <a:blip r:embed="rId26"/>
          <a:stretch>
            <a:fillRect/>
          </a:stretch>
        </p:blipFill>
        <p:spPr>
          <a:xfrm flipH="1">
            <a:off x="4107861" y="4140404"/>
            <a:ext cx="1477660" cy="1477660"/>
          </a:xfrm>
          <a:prstGeom prst="rect">
            <a:avLst/>
          </a:prstGeom>
        </p:spPr>
      </p:pic>
      <p:pic>
        <p:nvPicPr>
          <p:cNvPr id="162" name="תמונה 161">
            <a:extLst>
              <a:ext uri="{FF2B5EF4-FFF2-40B4-BE49-F238E27FC236}">
                <a16:creationId xmlns:a16="http://schemas.microsoft.com/office/drawing/2014/main" id="{06B1EF48-6949-7DAB-B159-48B065D53BD9}"/>
              </a:ext>
            </a:extLst>
          </p:cNvPr>
          <p:cNvPicPr>
            <a:picLocks noChangeAspect="1"/>
          </p:cNvPicPr>
          <p:nvPr/>
        </p:nvPicPr>
        <p:blipFill>
          <a:blip r:embed="rId27"/>
          <a:stretch>
            <a:fillRect/>
          </a:stretch>
        </p:blipFill>
        <p:spPr>
          <a:xfrm flipH="1">
            <a:off x="7765616" y="4506186"/>
            <a:ext cx="1233472" cy="1233472"/>
          </a:xfrm>
          <a:prstGeom prst="rect">
            <a:avLst/>
          </a:prstGeom>
        </p:spPr>
      </p:pic>
      <p:pic>
        <p:nvPicPr>
          <p:cNvPr id="164" name="תמונה 163">
            <a:extLst>
              <a:ext uri="{FF2B5EF4-FFF2-40B4-BE49-F238E27FC236}">
                <a16:creationId xmlns:a16="http://schemas.microsoft.com/office/drawing/2014/main" id="{2FB1CCDE-96C9-56DE-D90E-47B6D2E189FC}"/>
              </a:ext>
            </a:extLst>
          </p:cNvPr>
          <p:cNvPicPr>
            <a:picLocks noChangeAspect="1"/>
          </p:cNvPicPr>
          <p:nvPr/>
        </p:nvPicPr>
        <p:blipFill>
          <a:blip r:embed="rId28"/>
          <a:stretch>
            <a:fillRect/>
          </a:stretch>
        </p:blipFill>
        <p:spPr>
          <a:xfrm>
            <a:off x="4310084" y="3442790"/>
            <a:ext cx="708635" cy="708635"/>
          </a:xfrm>
          <a:prstGeom prst="rect">
            <a:avLst/>
          </a:prstGeom>
        </p:spPr>
      </p:pic>
      <p:pic>
        <p:nvPicPr>
          <p:cNvPr id="166" name="תמונה 165">
            <a:extLst>
              <a:ext uri="{FF2B5EF4-FFF2-40B4-BE49-F238E27FC236}">
                <a16:creationId xmlns:a16="http://schemas.microsoft.com/office/drawing/2014/main" id="{0B537474-C04C-C3E8-D1F0-847ACBF5E7A8}"/>
              </a:ext>
            </a:extLst>
          </p:cNvPr>
          <p:cNvPicPr>
            <a:picLocks noChangeAspect="1"/>
          </p:cNvPicPr>
          <p:nvPr/>
        </p:nvPicPr>
        <p:blipFill>
          <a:blip r:embed="rId29"/>
          <a:stretch>
            <a:fillRect/>
          </a:stretch>
        </p:blipFill>
        <p:spPr>
          <a:xfrm>
            <a:off x="8613996" y="3507429"/>
            <a:ext cx="645405" cy="645405"/>
          </a:xfrm>
          <a:prstGeom prst="rect">
            <a:avLst/>
          </a:prstGeom>
        </p:spPr>
      </p:pic>
      <p:pic>
        <p:nvPicPr>
          <p:cNvPr id="168" name="תמונה 167">
            <a:extLst>
              <a:ext uri="{FF2B5EF4-FFF2-40B4-BE49-F238E27FC236}">
                <a16:creationId xmlns:a16="http://schemas.microsoft.com/office/drawing/2014/main" id="{74A2501F-B352-EB2E-E1FD-304F45C9AEDF}"/>
              </a:ext>
            </a:extLst>
          </p:cNvPr>
          <p:cNvPicPr>
            <a:picLocks noChangeAspect="1"/>
          </p:cNvPicPr>
          <p:nvPr/>
        </p:nvPicPr>
        <p:blipFill>
          <a:blip r:embed="rId30"/>
          <a:stretch>
            <a:fillRect/>
          </a:stretch>
        </p:blipFill>
        <p:spPr>
          <a:xfrm flipH="1">
            <a:off x="7681644" y="3703803"/>
            <a:ext cx="706408" cy="706408"/>
          </a:xfrm>
          <a:prstGeom prst="rect">
            <a:avLst/>
          </a:prstGeom>
        </p:spPr>
      </p:pic>
      <p:pic>
        <p:nvPicPr>
          <p:cNvPr id="170" name="תמונה 169">
            <a:extLst>
              <a:ext uri="{FF2B5EF4-FFF2-40B4-BE49-F238E27FC236}">
                <a16:creationId xmlns:a16="http://schemas.microsoft.com/office/drawing/2014/main" id="{F5B59F4E-98EE-7C70-CAD3-0A9020A6B1B0}"/>
              </a:ext>
            </a:extLst>
          </p:cNvPr>
          <p:cNvPicPr>
            <a:picLocks noChangeAspect="1"/>
          </p:cNvPicPr>
          <p:nvPr/>
        </p:nvPicPr>
        <p:blipFill>
          <a:blip r:embed="rId31"/>
          <a:stretch>
            <a:fillRect/>
          </a:stretch>
        </p:blipFill>
        <p:spPr>
          <a:xfrm>
            <a:off x="6150465" y="3329265"/>
            <a:ext cx="832115" cy="832115"/>
          </a:xfrm>
          <a:prstGeom prst="rect">
            <a:avLst/>
          </a:prstGeom>
        </p:spPr>
      </p:pic>
      <p:pic>
        <p:nvPicPr>
          <p:cNvPr id="172" name="תמונה 171">
            <a:extLst>
              <a:ext uri="{FF2B5EF4-FFF2-40B4-BE49-F238E27FC236}">
                <a16:creationId xmlns:a16="http://schemas.microsoft.com/office/drawing/2014/main" id="{FBCE8468-C478-F4DA-F20D-B6627074B38E}"/>
              </a:ext>
            </a:extLst>
          </p:cNvPr>
          <p:cNvPicPr>
            <a:picLocks noChangeAspect="1"/>
          </p:cNvPicPr>
          <p:nvPr/>
        </p:nvPicPr>
        <p:blipFill>
          <a:blip r:embed="rId32"/>
          <a:stretch>
            <a:fillRect/>
          </a:stretch>
        </p:blipFill>
        <p:spPr>
          <a:xfrm flipH="1">
            <a:off x="10123032" y="2886490"/>
            <a:ext cx="888195" cy="888195"/>
          </a:xfrm>
          <a:prstGeom prst="rect">
            <a:avLst/>
          </a:prstGeom>
        </p:spPr>
      </p:pic>
      <p:pic>
        <p:nvPicPr>
          <p:cNvPr id="174" name="תמונה 173">
            <a:extLst>
              <a:ext uri="{FF2B5EF4-FFF2-40B4-BE49-F238E27FC236}">
                <a16:creationId xmlns:a16="http://schemas.microsoft.com/office/drawing/2014/main" id="{EFE985DA-DD27-64FF-CA2B-666010D222B2}"/>
              </a:ext>
            </a:extLst>
          </p:cNvPr>
          <p:cNvPicPr>
            <a:picLocks noChangeAspect="1"/>
          </p:cNvPicPr>
          <p:nvPr/>
        </p:nvPicPr>
        <p:blipFill>
          <a:blip r:embed="rId33"/>
          <a:stretch>
            <a:fillRect/>
          </a:stretch>
        </p:blipFill>
        <p:spPr>
          <a:xfrm flipH="1">
            <a:off x="2265736" y="2959725"/>
            <a:ext cx="920853" cy="920853"/>
          </a:xfrm>
          <a:prstGeom prst="rect">
            <a:avLst/>
          </a:prstGeom>
        </p:spPr>
      </p:pic>
      <p:pic>
        <p:nvPicPr>
          <p:cNvPr id="176" name="תמונה 175">
            <a:extLst>
              <a:ext uri="{FF2B5EF4-FFF2-40B4-BE49-F238E27FC236}">
                <a16:creationId xmlns:a16="http://schemas.microsoft.com/office/drawing/2014/main" id="{16F6B020-C751-FDB2-EE3A-6DD724FDCFA2}"/>
              </a:ext>
            </a:extLst>
          </p:cNvPr>
          <p:cNvPicPr>
            <a:picLocks noChangeAspect="1"/>
          </p:cNvPicPr>
          <p:nvPr/>
        </p:nvPicPr>
        <p:blipFill>
          <a:blip r:embed="rId34"/>
          <a:stretch>
            <a:fillRect/>
          </a:stretch>
        </p:blipFill>
        <p:spPr>
          <a:xfrm>
            <a:off x="5143598" y="2971895"/>
            <a:ext cx="908579" cy="908579"/>
          </a:xfrm>
          <a:prstGeom prst="rect">
            <a:avLst/>
          </a:prstGeom>
        </p:spPr>
      </p:pic>
      <p:pic>
        <p:nvPicPr>
          <p:cNvPr id="178" name="תמונה 177">
            <a:extLst>
              <a:ext uri="{FF2B5EF4-FFF2-40B4-BE49-F238E27FC236}">
                <a16:creationId xmlns:a16="http://schemas.microsoft.com/office/drawing/2014/main" id="{DCEAF119-72CD-8129-8143-F8D874FB6101}"/>
              </a:ext>
            </a:extLst>
          </p:cNvPr>
          <p:cNvPicPr>
            <a:picLocks noChangeAspect="1"/>
          </p:cNvPicPr>
          <p:nvPr/>
        </p:nvPicPr>
        <p:blipFill>
          <a:blip r:embed="rId35"/>
          <a:stretch>
            <a:fillRect/>
          </a:stretch>
        </p:blipFill>
        <p:spPr>
          <a:xfrm flipH="1">
            <a:off x="1353499" y="2705166"/>
            <a:ext cx="989738" cy="989738"/>
          </a:xfrm>
          <a:prstGeom prst="rect">
            <a:avLst/>
          </a:prstGeom>
        </p:spPr>
      </p:pic>
      <p:pic>
        <p:nvPicPr>
          <p:cNvPr id="180" name="תמונה 179">
            <a:extLst>
              <a:ext uri="{FF2B5EF4-FFF2-40B4-BE49-F238E27FC236}">
                <a16:creationId xmlns:a16="http://schemas.microsoft.com/office/drawing/2014/main" id="{0208E3E8-3537-F976-30F4-454D6A6E8A51}"/>
              </a:ext>
            </a:extLst>
          </p:cNvPr>
          <p:cNvPicPr>
            <a:picLocks noChangeAspect="1"/>
          </p:cNvPicPr>
          <p:nvPr/>
        </p:nvPicPr>
        <p:blipFill>
          <a:blip r:embed="rId36"/>
          <a:stretch>
            <a:fillRect/>
          </a:stretch>
        </p:blipFill>
        <p:spPr>
          <a:xfrm>
            <a:off x="11430296" y="2968224"/>
            <a:ext cx="722081" cy="722081"/>
          </a:xfrm>
          <a:prstGeom prst="rect">
            <a:avLst/>
          </a:prstGeom>
        </p:spPr>
      </p:pic>
      <p:pic>
        <p:nvPicPr>
          <p:cNvPr id="182" name="תמונה 181">
            <a:extLst>
              <a:ext uri="{FF2B5EF4-FFF2-40B4-BE49-F238E27FC236}">
                <a16:creationId xmlns:a16="http://schemas.microsoft.com/office/drawing/2014/main" id="{BE11A3DE-4057-6296-3240-2537BEB2CDE1}"/>
              </a:ext>
            </a:extLst>
          </p:cNvPr>
          <p:cNvPicPr>
            <a:picLocks noChangeAspect="1"/>
          </p:cNvPicPr>
          <p:nvPr/>
        </p:nvPicPr>
        <p:blipFill>
          <a:blip r:embed="rId37"/>
          <a:stretch>
            <a:fillRect/>
          </a:stretch>
        </p:blipFill>
        <p:spPr>
          <a:xfrm>
            <a:off x="3217227" y="3213411"/>
            <a:ext cx="1008978" cy="1008978"/>
          </a:xfrm>
          <a:prstGeom prst="rect">
            <a:avLst/>
          </a:prstGeom>
        </p:spPr>
      </p:pic>
      <p:pic>
        <p:nvPicPr>
          <p:cNvPr id="184" name="תמונה 183">
            <a:extLst>
              <a:ext uri="{FF2B5EF4-FFF2-40B4-BE49-F238E27FC236}">
                <a16:creationId xmlns:a16="http://schemas.microsoft.com/office/drawing/2014/main" id="{E8762DD4-BB71-EF64-BE9B-46BF0B1EA18A}"/>
              </a:ext>
            </a:extLst>
          </p:cNvPr>
          <p:cNvPicPr>
            <a:picLocks noChangeAspect="1"/>
          </p:cNvPicPr>
          <p:nvPr/>
        </p:nvPicPr>
        <p:blipFill>
          <a:blip r:embed="rId38"/>
          <a:stretch>
            <a:fillRect/>
          </a:stretch>
        </p:blipFill>
        <p:spPr>
          <a:xfrm>
            <a:off x="8901768" y="4421903"/>
            <a:ext cx="1136948" cy="1136948"/>
          </a:xfrm>
          <a:prstGeom prst="rect">
            <a:avLst/>
          </a:prstGeom>
        </p:spPr>
      </p:pic>
      <p:pic>
        <p:nvPicPr>
          <p:cNvPr id="186" name="תמונה 185">
            <a:extLst>
              <a:ext uri="{FF2B5EF4-FFF2-40B4-BE49-F238E27FC236}">
                <a16:creationId xmlns:a16="http://schemas.microsoft.com/office/drawing/2014/main" id="{E7ACEF5E-3CB1-EF40-7F9D-5A23FEFCD86C}"/>
              </a:ext>
            </a:extLst>
          </p:cNvPr>
          <p:cNvPicPr>
            <a:picLocks noChangeAspect="1"/>
          </p:cNvPicPr>
          <p:nvPr/>
        </p:nvPicPr>
        <p:blipFill>
          <a:blip r:embed="rId39"/>
          <a:stretch>
            <a:fillRect/>
          </a:stretch>
        </p:blipFill>
        <p:spPr>
          <a:xfrm>
            <a:off x="6965653" y="2978061"/>
            <a:ext cx="994246" cy="994246"/>
          </a:xfrm>
          <a:prstGeom prst="rect">
            <a:avLst/>
          </a:prstGeom>
        </p:spPr>
      </p:pic>
      <p:pic>
        <p:nvPicPr>
          <p:cNvPr id="188" name="תמונה 187">
            <a:extLst>
              <a:ext uri="{FF2B5EF4-FFF2-40B4-BE49-F238E27FC236}">
                <a16:creationId xmlns:a16="http://schemas.microsoft.com/office/drawing/2014/main" id="{B04C2702-87C3-9885-3A20-56BDB2FAB516}"/>
              </a:ext>
            </a:extLst>
          </p:cNvPr>
          <p:cNvPicPr>
            <a:picLocks noChangeAspect="1"/>
          </p:cNvPicPr>
          <p:nvPr/>
        </p:nvPicPr>
        <p:blipFill>
          <a:blip r:embed="rId40"/>
          <a:stretch>
            <a:fillRect/>
          </a:stretch>
        </p:blipFill>
        <p:spPr>
          <a:xfrm>
            <a:off x="9211016" y="2778892"/>
            <a:ext cx="727745" cy="727745"/>
          </a:xfrm>
          <a:prstGeom prst="rect">
            <a:avLst/>
          </a:prstGeom>
        </p:spPr>
      </p:pic>
      <p:sp>
        <p:nvSpPr>
          <p:cNvPr id="189" name="מלבן 188">
            <a:extLst>
              <a:ext uri="{FF2B5EF4-FFF2-40B4-BE49-F238E27FC236}">
                <a16:creationId xmlns:a16="http://schemas.microsoft.com/office/drawing/2014/main" id="{06582CB3-09EF-370E-8EA2-460F343A0466}"/>
              </a:ext>
            </a:extLst>
          </p:cNvPr>
          <p:cNvSpPr/>
          <p:nvPr/>
        </p:nvSpPr>
        <p:spPr>
          <a:xfrm>
            <a:off x="0" y="-42129"/>
            <a:ext cx="12349538" cy="592477"/>
          </a:xfrm>
          <a:prstGeom prst="rect">
            <a:avLst/>
          </a:prstGeom>
          <a:solidFill>
            <a:srgbClr val="00FFF4"/>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endParaRPr lang="he-IL"/>
          </a:p>
        </p:txBody>
      </p:sp>
    </p:spTree>
    <p:extLst>
      <p:ext uri="{BB962C8B-B14F-4D97-AF65-F5344CB8AC3E}">
        <p14:creationId xmlns:p14="http://schemas.microsoft.com/office/powerpoint/2010/main" val="4070812325"/>
      </p:ext>
    </p:extLst>
  </p:cSld>
  <p:clrMapOvr>
    <a:masterClrMapping/>
  </p:clrMapOvr>
  <mc:AlternateContent xmlns:mc="http://schemas.openxmlformats.org/markup-compatibility/2006" xmlns:p14="http://schemas.microsoft.com/office/powerpoint/2010/main">
    <mc:Choice Requires="p14">
      <p:transition spd="slow" advClick="0" advTm="60000">
        <p14:flash/>
      </p:transition>
    </mc:Choice>
    <mc:Fallback xmlns="">
      <p:transition spd="slow" advClick="0" advTm="60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grpId="0" nodeType="afterEffect">
                                  <p:stCondLst>
                                    <p:cond delay="0"/>
                                  </p:stCondLst>
                                  <p:childTnLst>
                                    <p:animMotion origin="layout" path="M -2.08333E-7 2.96296E-6 L -1.01289 0.0044 " pathEditMode="relative" rAng="0" ptsTypes="AA">
                                      <p:cBhvr>
                                        <p:cTn id="6" dur="60000" fill="hold"/>
                                        <p:tgtEl>
                                          <p:spTgt spid="189"/>
                                        </p:tgtEl>
                                        <p:attrNameLst>
                                          <p:attrName>ppt_x</p:attrName>
                                          <p:attrName>ppt_y</p:attrName>
                                        </p:attrNameLst>
                                      </p:cBhvr>
                                      <p:rCtr x="-50638" y="20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78924-8DD0-B8E5-25DE-E73C858FB7FA}"/>
            </a:ext>
          </a:extLst>
        </p:cNvPr>
        <p:cNvGrpSpPr/>
        <p:nvPr/>
      </p:nvGrpSpPr>
      <p:grpSpPr>
        <a:xfrm>
          <a:off x="0" y="0"/>
          <a:ext cx="0" cy="0"/>
          <a:chOff x="0" y="0"/>
          <a:chExt cx="0" cy="0"/>
        </a:xfrm>
      </p:grpSpPr>
      <p:pic>
        <p:nvPicPr>
          <p:cNvPr id="3" name="תמונה 2">
            <a:extLst>
              <a:ext uri="{FF2B5EF4-FFF2-40B4-BE49-F238E27FC236}">
                <a16:creationId xmlns:a16="http://schemas.microsoft.com/office/drawing/2014/main" id="{E79827F5-FCB5-583E-BED3-0975EA0A553F}"/>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14" name="כותרת 13">
            <a:extLst>
              <a:ext uri="{FF2B5EF4-FFF2-40B4-BE49-F238E27FC236}">
                <a16:creationId xmlns:a16="http://schemas.microsoft.com/office/drawing/2014/main" id="{354DCB71-BE2E-E5A2-9144-EB83047D5EC6}"/>
              </a:ext>
            </a:extLst>
          </p:cNvPr>
          <p:cNvSpPr>
            <a:spLocks noGrp="1"/>
          </p:cNvSpPr>
          <p:nvPr>
            <p:ph type="title"/>
          </p:nvPr>
        </p:nvSpPr>
        <p:spPr>
          <a:xfrm>
            <a:off x="1316182" y="989078"/>
            <a:ext cx="9559636" cy="1456736"/>
          </a:xfrm>
        </p:spPr>
        <p:txBody>
          <a:bodyPr>
            <a:normAutofit/>
          </a:bodyPr>
          <a:lstStyle/>
          <a:p>
            <a:pPr algn="ctr"/>
            <a:r>
              <a:rPr lang="he-IL" sz="2800" dirty="0">
                <a:solidFill>
                  <a:schemeClr val="bg1"/>
                </a:solidFill>
                <a:latin typeface="Anomalia 1.0 AAA Light" pitchFamily="2" charset="-79"/>
                <a:cs typeface="Anomalia 1.0 AAA Light" pitchFamily="2" charset="-79"/>
              </a:rPr>
              <a:t>במהלך הלימוד עליכם להשלים את כל חלקי הפאזל.</a:t>
            </a:r>
            <a:br>
              <a:rPr lang="he-IL" sz="2800" dirty="0">
                <a:solidFill>
                  <a:schemeClr val="bg1"/>
                </a:solidFill>
                <a:latin typeface="Anomalia 1.0 AAA Light" pitchFamily="2" charset="-79"/>
                <a:cs typeface="Anomalia 1.0 AAA Light" pitchFamily="2" charset="-79"/>
              </a:rPr>
            </a:br>
            <a:r>
              <a:rPr lang="he-IL" sz="2800" dirty="0">
                <a:solidFill>
                  <a:schemeClr val="bg1"/>
                </a:solidFill>
                <a:latin typeface="Anomalia 1.0 AAA Medium" pitchFamily="2" charset="-79"/>
                <a:cs typeface="Anomalia 1.0 AAA Medium" pitchFamily="2" charset="-79"/>
              </a:rPr>
              <a:t>כל משימה שתבצעו תוביל אתכם לחלק הפאזל הבא,</a:t>
            </a:r>
            <a:br>
              <a:rPr lang="he-IL" sz="2800" dirty="0">
                <a:solidFill>
                  <a:schemeClr val="bg1"/>
                </a:solidFill>
                <a:latin typeface="Anomalia 1.0 AAA Light" pitchFamily="2" charset="-79"/>
                <a:cs typeface="Anomalia 1.0 AAA Light" pitchFamily="2" charset="-79"/>
              </a:rPr>
            </a:br>
            <a:r>
              <a:rPr lang="he-IL" sz="2800" dirty="0">
                <a:solidFill>
                  <a:schemeClr val="bg1"/>
                </a:solidFill>
                <a:latin typeface="Anomalia 1.0 AAA Light" pitchFamily="2" charset="-79"/>
                <a:cs typeface="Anomalia 1.0 AAA Light" pitchFamily="2" charset="-79"/>
              </a:rPr>
              <a:t>עד למשימה האחרונה שתשלים את הפאזל כולו.</a:t>
            </a:r>
          </a:p>
        </p:txBody>
      </p:sp>
      <p:pic>
        <p:nvPicPr>
          <p:cNvPr id="5" name="תמונה 4">
            <a:extLst>
              <a:ext uri="{FF2B5EF4-FFF2-40B4-BE49-F238E27FC236}">
                <a16:creationId xmlns:a16="http://schemas.microsoft.com/office/drawing/2014/main" id="{2FCE97FD-2298-2D3B-2E65-5A2539C526F3}"/>
              </a:ext>
            </a:extLst>
          </p:cNvPr>
          <p:cNvPicPr>
            <a:picLocks noChangeAspect="1"/>
          </p:cNvPicPr>
          <p:nvPr/>
        </p:nvPicPr>
        <p:blipFill>
          <a:blip r:embed="rId3"/>
          <a:stretch>
            <a:fillRect/>
          </a:stretch>
        </p:blipFill>
        <p:spPr>
          <a:xfrm>
            <a:off x="3176241" y="2627804"/>
            <a:ext cx="5839519" cy="3893013"/>
          </a:xfrm>
          <a:prstGeom prst="rect">
            <a:avLst/>
          </a:prstGeom>
          <a:effectLst>
            <a:glow rad="367711">
              <a:schemeClr val="bg1">
                <a:alpha val="24000"/>
              </a:schemeClr>
            </a:glow>
          </a:effectLst>
        </p:spPr>
      </p:pic>
      <p:pic>
        <p:nvPicPr>
          <p:cNvPr id="26" name="תמונה 25">
            <a:extLst>
              <a:ext uri="{FF2B5EF4-FFF2-40B4-BE49-F238E27FC236}">
                <a16:creationId xmlns:a16="http://schemas.microsoft.com/office/drawing/2014/main" id="{71E266CA-45BD-5C01-3C1D-7F06A9BF677B}"/>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1000"/>
                    </a14:imgEffect>
                  </a14:imgLayer>
                </a14:imgProps>
              </a:ext>
            </a:extLst>
          </a:blip>
          <a:stretch>
            <a:fillRect/>
          </a:stretch>
        </p:blipFill>
        <p:spPr>
          <a:xfrm>
            <a:off x="5104428" y="4562541"/>
            <a:ext cx="2355409" cy="1958276"/>
          </a:xfrm>
          <a:prstGeom prst="rect">
            <a:avLst/>
          </a:prstGeom>
        </p:spPr>
      </p:pic>
      <p:pic>
        <p:nvPicPr>
          <p:cNvPr id="28" name="תמונה 27">
            <a:extLst>
              <a:ext uri="{FF2B5EF4-FFF2-40B4-BE49-F238E27FC236}">
                <a16:creationId xmlns:a16="http://schemas.microsoft.com/office/drawing/2014/main" id="{71875559-4D48-5654-FFBF-48F3AF560766}"/>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47000"/>
                    </a14:imgEffect>
                  </a14:imgLayer>
                </a14:imgProps>
              </a:ext>
            </a:extLst>
          </a:blip>
          <a:stretch>
            <a:fillRect/>
          </a:stretch>
        </p:blipFill>
        <p:spPr>
          <a:xfrm>
            <a:off x="3139378" y="4164376"/>
            <a:ext cx="2360376" cy="2356441"/>
          </a:xfrm>
          <a:prstGeom prst="rect">
            <a:avLst/>
          </a:prstGeom>
        </p:spPr>
      </p:pic>
      <p:pic>
        <p:nvPicPr>
          <p:cNvPr id="32" name="תמונה 31">
            <a:extLst>
              <a:ext uri="{FF2B5EF4-FFF2-40B4-BE49-F238E27FC236}">
                <a16:creationId xmlns:a16="http://schemas.microsoft.com/office/drawing/2014/main" id="{8E5F58DF-ADC4-91B5-8F7D-07A5CD0FC46A}"/>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47000"/>
                    </a14:imgEffect>
                  </a14:imgLayer>
                </a14:imgProps>
              </a:ext>
            </a:extLst>
          </a:blip>
          <a:stretch>
            <a:fillRect/>
          </a:stretch>
        </p:blipFill>
        <p:spPr>
          <a:xfrm>
            <a:off x="5090941" y="2627804"/>
            <a:ext cx="1964734" cy="2381257"/>
          </a:xfrm>
          <a:prstGeom prst="rect">
            <a:avLst/>
          </a:prstGeom>
        </p:spPr>
      </p:pic>
    </p:spTree>
    <p:extLst>
      <p:ext uri="{BB962C8B-B14F-4D97-AF65-F5344CB8AC3E}">
        <p14:creationId xmlns:p14="http://schemas.microsoft.com/office/powerpoint/2010/main" val="3896229586"/>
      </p:ext>
    </p:extLst>
  </p:cSld>
  <p:clrMapOvr>
    <a:masterClrMapping/>
  </p:clrMapOvr>
  <mc:AlternateContent xmlns:mc="http://schemas.openxmlformats.org/markup-compatibility/2006">
    <mc:Choice xmlns:p14="http://schemas.microsoft.com/office/powerpoint/2010/main" Requires="p14">
      <p:transition spd="slow">
        <p14:flash/>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0"/>
                                  </p:stCondLst>
                                  <p:childTnLst>
                                    <p:animMotion origin="layout" path="M 1.875E-6 2.96296E-6 L -0.36693 0.41458 " pathEditMode="relative" rAng="0" ptsTypes="AA">
                                      <p:cBhvr>
                                        <p:cTn id="6" dur="2000" fill="hold"/>
                                        <p:tgtEl>
                                          <p:spTgt spid="28"/>
                                        </p:tgtEl>
                                        <p:attrNameLst>
                                          <p:attrName>ppt_x</p:attrName>
                                          <p:attrName>ppt_y</p:attrName>
                                        </p:attrNameLst>
                                      </p:cBhvr>
                                      <p:rCtr x="-18385" y="2062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7AE3E8B-C169-562A-F6CE-AC0A831AA684}"/>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14" name="כותרת 13">
            <a:extLst>
              <a:ext uri="{FF2B5EF4-FFF2-40B4-BE49-F238E27FC236}">
                <a16:creationId xmlns:a16="http://schemas.microsoft.com/office/drawing/2014/main" id="{BA86D0E3-B344-FA2C-8E37-A8F2AB08D968}"/>
              </a:ext>
            </a:extLst>
          </p:cNvPr>
          <p:cNvSpPr>
            <a:spLocks noGrp="1"/>
          </p:cNvSpPr>
          <p:nvPr>
            <p:ph type="title"/>
          </p:nvPr>
        </p:nvSpPr>
        <p:spPr>
          <a:xfrm>
            <a:off x="1316182" y="989078"/>
            <a:ext cx="9559636" cy="1456736"/>
          </a:xfrm>
        </p:spPr>
        <p:txBody>
          <a:bodyPr>
            <a:normAutofit/>
          </a:bodyPr>
          <a:lstStyle/>
          <a:p>
            <a:pPr algn="ctr"/>
            <a:r>
              <a:rPr lang="he-IL" sz="2800" dirty="0">
                <a:solidFill>
                  <a:schemeClr val="bg1"/>
                </a:solidFill>
                <a:latin typeface="Anomalia 1.0 AAA Light" pitchFamily="2" charset="-79"/>
                <a:cs typeface="Anomalia 1.0 AAA Light" pitchFamily="2" charset="-79"/>
              </a:rPr>
              <a:t>אז מה הסוד של ראש השנה?</a:t>
            </a:r>
            <a:br>
              <a:rPr lang="he-IL" sz="2800" dirty="0">
                <a:solidFill>
                  <a:schemeClr val="bg1"/>
                </a:solidFill>
                <a:latin typeface="Anomalia 1.0 AAA Light" pitchFamily="2" charset="-79"/>
                <a:cs typeface="Anomalia 1.0 AAA Light" pitchFamily="2" charset="-79"/>
              </a:rPr>
            </a:br>
            <a:endParaRPr lang="he-IL" sz="2800" dirty="0">
              <a:solidFill>
                <a:schemeClr val="bg1"/>
              </a:solidFill>
              <a:latin typeface="Anomalia 1.0 AAA Light" pitchFamily="2" charset="-79"/>
              <a:cs typeface="Anomalia 1.0 AAA Light" pitchFamily="2" charset="-79"/>
            </a:endParaRPr>
          </a:p>
        </p:txBody>
      </p:sp>
      <p:pic>
        <p:nvPicPr>
          <p:cNvPr id="2" name="תמונה 1">
            <a:extLst>
              <a:ext uri="{FF2B5EF4-FFF2-40B4-BE49-F238E27FC236}">
                <a16:creationId xmlns:a16="http://schemas.microsoft.com/office/drawing/2014/main" id="{6B9C50AC-4118-A86B-DD5E-7F0C6BF4974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7000"/>
                    </a14:imgEffect>
                  </a14:imgLayer>
                </a14:imgProps>
              </a:ext>
            </a:extLst>
          </a:blip>
          <a:stretch>
            <a:fillRect/>
          </a:stretch>
        </p:blipFill>
        <p:spPr>
          <a:xfrm rot="16200000">
            <a:off x="4429082" y="1748465"/>
            <a:ext cx="3734827" cy="4526609"/>
          </a:xfrm>
          <a:prstGeom prst="rect">
            <a:avLst/>
          </a:prstGeom>
        </p:spPr>
      </p:pic>
      <p:sp>
        <p:nvSpPr>
          <p:cNvPr id="6" name="תיבת טקסט 5">
            <a:extLst>
              <a:ext uri="{FF2B5EF4-FFF2-40B4-BE49-F238E27FC236}">
                <a16:creationId xmlns:a16="http://schemas.microsoft.com/office/drawing/2014/main" id="{8EB373F5-C0A2-0B46-29DA-19F06F9AB44B}"/>
              </a:ext>
            </a:extLst>
          </p:cNvPr>
          <p:cNvSpPr txBox="1"/>
          <p:nvPr/>
        </p:nvSpPr>
        <p:spPr>
          <a:xfrm>
            <a:off x="4033190" y="3429000"/>
            <a:ext cx="3358210" cy="646331"/>
          </a:xfrm>
          <a:prstGeom prst="rect">
            <a:avLst/>
          </a:prstGeom>
          <a:noFill/>
        </p:spPr>
        <p:txBody>
          <a:bodyPr wrap="square" rtlCol="1">
            <a:spAutoFit/>
          </a:bodyPr>
          <a:lstStyle/>
          <a:p>
            <a:r>
              <a:rPr lang="he-IL" b="1" dirty="0"/>
              <a:t>זוכרים את הלחם בתנור? מבינים את הקשר? </a:t>
            </a:r>
          </a:p>
        </p:txBody>
      </p:sp>
    </p:spTree>
    <p:extLst>
      <p:ext uri="{BB962C8B-B14F-4D97-AF65-F5344CB8AC3E}">
        <p14:creationId xmlns:p14="http://schemas.microsoft.com/office/powerpoint/2010/main" val="83722866"/>
      </p:ext>
    </p:extLst>
  </p:cSld>
  <p:clrMapOvr>
    <a:masterClrMapping/>
  </p:clrMapOvr>
  <mc:AlternateContent xmlns:mc="http://schemas.openxmlformats.org/markup-compatibility/2006" xmlns:p14="http://schemas.microsoft.com/office/powerpoint/2010/main">
    <mc:Choice Requires="p14">
      <p:transition spd="slow" advClick="0" advTm="2000">
        <p14:flash/>
      </p:transition>
    </mc:Choice>
    <mc:Fallback xmlns="">
      <p:transition spd="slow" advClick="0" advTm="2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7AE3E8B-C169-562A-F6CE-AC0A831AA684}"/>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14" name="כותרת 13">
            <a:extLst>
              <a:ext uri="{FF2B5EF4-FFF2-40B4-BE49-F238E27FC236}">
                <a16:creationId xmlns:a16="http://schemas.microsoft.com/office/drawing/2014/main" id="{BA86D0E3-B344-FA2C-8E37-A8F2AB08D968}"/>
              </a:ext>
            </a:extLst>
          </p:cNvPr>
          <p:cNvSpPr>
            <a:spLocks noGrp="1"/>
          </p:cNvSpPr>
          <p:nvPr>
            <p:ph type="title"/>
          </p:nvPr>
        </p:nvSpPr>
        <p:spPr>
          <a:xfrm>
            <a:off x="1316182" y="989078"/>
            <a:ext cx="9559636" cy="1456736"/>
          </a:xfrm>
        </p:spPr>
        <p:txBody>
          <a:bodyPr>
            <a:normAutofit/>
          </a:bodyPr>
          <a:lstStyle/>
          <a:p>
            <a:pPr algn="ctr"/>
            <a:r>
              <a:rPr lang="he-IL" sz="2800" dirty="0">
                <a:solidFill>
                  <a:schemeClr val="bg1"/>
                </a:solidFill>
                <a:latin typeface="Anomalia 1.0 AAA Light" pitchFamily="2" charset="-79"/>
                <a:cs typeface="Anomalia 1.0 AAA Light" pitchFamily="2" charset="-79"/>
              </a:rPr>
              <a:t>במהלך הלימוד עליכם להשלים את כל חלקי הפאזל.</a:t>
            </a:r>
            <a:br>
              <a:rPr lang="he-IL" sz="2800" dirty="0">
                <a:solidFill>
                  <a:schemeClr val="bg1"/>
                </a:solidFill>
                <a:latin typeface="Anomalia 1.0 AAA Light" pitchFamily="2" charset="-79"/>
                <a:cs typeface="Anomalia 1.0 AAA Light" pitchFamily="2" charset="-79"/>
              </a:rPr>
            </a:br>
            <a:r>
              <a:rPr lang="he-IL" sz="2800" dirty="0">
                <a:solidFill>
                  <a:schemeClr val="bg1"/>
                </a:solidFill>
                <a:latin typeface="Anomalia 1.0 AAA Medium" pitchFamily="2" charset="-79"/>
                <a:cs typeface="Anomalia 1.0 AAA Medium" pitchFamily="2" charset="-79"/>
              </a:rPr>
              <a:t>כל משימה שתבצעו תוביל אתכם לחלק הפאזל הבא,</a:t>
            </a:r>
            <a:br>
              <a:rPr lang="he-IL" sz="2800" dirty="0">
                <a:solidFill>
                  <a:schemeClr val="bg1"/>
                </a:solidFill>
                <a:latin typeface="Anomalia 1.0 AAA Light" pitchFamily="2" charset="-79"/>
                <a:cs typeface="Anomalia 1.0 AAA Light" pitchFamily="2" charset="-79"/>
              </a:rPr>
            </a:br>
            <a:r>
              <a:rPr lang="he-IL" sz="2800" dirty="0">
                <a:solidFill>
                  <a:schemeClr val="bg1"/>
                </a:solidFill>
                <a:latin typeface="Anomalia 1.0 AAA Light" pitchFamily="2" charset="-79"/>
                <a:cs typeface="Anomalia 1.0 AAA Light" pitchFamily="2" charset="-79"/>
              </a:rPr>
              <a:t>עד למשימה האחרונה שתשלים את הפאזל כולו.</a:t>
            </a:r>
          </a:p>
        </p:txBody>
      </p:sp>
      <p:pic>
        <p:nvPicPr>
          <p:cNvPr id="5" name="תמונה 4">
            <a:extLst>
              <a:ext uri="{FF2B5EF4-FFF2-40B4-BE49-F238E27FC236}">
                <a16:creationId xmlns:a16="http://schemas.microsoft.com/office/drawing/2014/main" id="{0FB3AD17-5B58-FF4B-EA76-8D721866DB52}"/>
              </a:ext>
            </a:extLst>
          </p:cNvPr>
          <p:cNvPicPr>
            <a:picLocks noChangeAspect="1"/>
          </p:cNvPicPr>
          <p:nvPr/>
        </p:nvPicPr>
        <p:blipFill>
          <a:blip r:embed="rId3"/>
          <a:stretch>
            <a:fillRect/>
          </a:stretch>
        </p:blipFill>
        <p:spPr>
          <a:xfrm>
            <a:off x="3176241" y="2627804"/>
            <a:ext cx="5839519" cy="3893013"/>
          </a:xfrm>
          <a:prstGeom prst="rect">
            <a:avLst/>
          </a:prstGeom>
          <a:effectLst>
            <a:glow rad="367711">
              <a:schemeClr val="bg1">
                <a:alpha val="24000"/>
              </a:schemeClr>
            </a:glow>
          </a:effectLst>
        </p:spPr>
      </p:pic>
      <p:pic>
        <p:nvPicPr>
          <p:cNvPr id="32" name="תמונה 31">
            <a:extLst>
              <a:ext uri="{FF2B5EF4-FFF2-40B4-BE49-F238E27FC236}">
                <a16:creationId xmlns:a16="http://schemas.microsoft.com/office/drawing/2014/main" id="{F413A002-08EC-4A27-0C86-36E12FC62E44}"/>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7000"/>
                    </a14:imgEffect>
                  </a14:imgLayer>
                </a14:imgProps>
              </a:ext>
            </a:extLst>
          </a:blip>
          <a:stretch>
            <a:fillRect/>
          </a:stretch>
        </p:blipFill>
        <p:spPr>
          <a:xfrm>
            <a:off x="5104506" y="2627804"/>
            <a:ext cx="1964734" cy="2381257"/>
          </a:xfrm>
          <a:prstGeom prst="rect">
            <a:avLst/>
          </a:prstGeom>
        </p:spPr>
      </p:pic>
      <p:sp>
        <p:nvSpPr>
          <p:cNvPr id="4" name="תיבת טקסט 3">
            <a:extLst>
              <a:ext uri="{FF2B5EF4-FFF2-40B4-BE49-F238E27FC236}">
                <a16:creationId xmlns:a16="http://schemas.microsoft.com/office/drawing/2014/main" id="{6A355865-FD7C-257A-DB01-DD0899CBB47D}"/>
              </a:ext>
            </a:extLst>
          </p:cNvPr>
          <p:cNvSpPr txBox="1"/>
          <p:nvPr/>
        </p:nvSpPr>
        <p:spPr>
          <a:xfrm>
            <a:off x="5237017" y="2867858"/>
            <a:ext cx="1465119" cy="1815882"/>
          </a:xfrm>
          <a:prstGeom prst="rect">
            <a:avLst/>
          </a:prstGeom>
          <a:noFill/>
        </p:spPr>
        <p:txBody>
          <a:bodyPr wrap="square">
            <a:spAutoFit/>
          </a:bodyPr>
          <a:lstStyle/>
          <a:p>
            <a:r>
              <a:rPr lang="he-IL" sz="1600" b="1" dirty="0"/>
              <a:t>נכון!</a:t>
            </a:r>
          </a:p>
          <a:p>
            <a:r>
              <a:rPr lang="he-IL" sz="1600" b="1" dirty="0"/>
              <a:t>העולם היה חסר משמעות עד שהאדם במעשה קטן- הראה שה' הוא המלך!</a:t>
            </a:r>
            <a:endParaRPr lang="he-IL" sz="1600" dirty="0"/>
          </a:p>
        </p:txBody>
      </p:sp>
    </p:spTree>
    <p:extLst>
      <p:ext uri="{BB962C8B-B14F-4D97-AF65-F5344CB8AC3E}">
        <p14:creationId xmlns:p14="http://schemas.microsoft.com/office/powerpoint/2010/main" val="2272804547"/>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7AE3E8B-C169-562A-F6CE-AC0A831AA684}"/>
              </a:ext>
            </a:extLst>
          </p:cNvPr>
          <p:cNvPicPr>
            <a:picLocks noChangeAspect="1"/>
          </p:cNvPicPr>
          <p:nvPr/>
        </p:nvPicPr>
        <p:blipFill>
          <a:blip r:embed="rId2"/>
          <a:stretch>
            <a:fillRect/>
          </a:stretch>
        </p:blipFill>
        <p:spPr>
          <a:xfrm rot="5400000">
            <a:off x="2682102" y="-2745769"/>
            <a:ext cx="6985334" cy="12349538"/>
          </a:xfrm>
          <a:prstGeom prst="rect">
            <a:avLst/>
          </a:prstGeom>
        </p:spPr>
      </p:pic>
      <p:pic>
        <p:nvPicPr>
          <p:cNvPr id="5" name="תמונה 4">
            <a:extLst>
              <a:ext uri="{FF2B5EF4-FFF2-40B4-BE49-F238E27FC236}">
                <a16:creationId xmlns:a16="http://schemas.microsoft.com/office/drawing/2014/main" id="{0FB3AD17-5B58-FF4B-EA76-8D721866DB52}"/>
              </a:ext>
            </a:extLst>
          </p:cNvPr>
          <p:cNvPicPr>
            <a:picLocks noChangeAspect="1"/>
          </p:cNvPicPr>
          <p:nvPr/>
        </p:nvPicPr>
        <p:blipFill>
          <a:blip r:embed="rId3"/>
          <a:stretch>
            <a:fillRect/>
          </a:stretch>
        </p:blipFill>
        <p:spPr>
          <a:xfrm>
            <a:off x="708399" y="870613"/>
            <a:ext cx="7675160" cy="5116774"/>
          </a:xfrm>
          <a:prstGeom prst="rect">
            <a:avLst/>
          </a:prstGeom>
          <a:effectLst>
            <a:glow rad="367711">
              <a:schemeClr val="bg1">
                <a:alpha val="24000"/>
              </a:schemeClr>
            </a:glow>
          </a:effectLst>
        </p:spPr>
      </p:pic>
      <p:sp>
        <p:nvSpPr>
          <p:cNvPr id="2" name="תיבת טקסט 1">
            <a:extLst>
              <a:ext uri="{FF2B5EF4-FFF2-40B4-BE49-F238E27FC236}">
                <a16:creationId xmlns:a16="http://schemas.microsoft.com/office/drawing/2014/main" id="{0E3757A6-A8C6-9839-5976-072E517AB708}"/>
              </a:ext>
            </a:extLst>
          </p:cNvPr>
          <p:cNvSpPr txBox="1"/>
          <p:nvPr/>
        </p:nvSpPr>
        <p:spPr>
          <a:xfrm>
            <a:off x="9025052" y="870613"/>
            <a:ext cx="2642839" cy="5447645"/>
          </a:xfrm>
          <a:prstGeom prst="rect">
            <a:avLst/>
          </a:prstGeom>
          <a:noFill/>
        </p:spPr>
        <p:txBody>
          <a:bodyPr wrap="square" rtlCol="1">
            <a:spAutoFit/>
          </a:bodyPr>
          <a:lstStyle/>
          <a:p>
            <a:r>
              <a:rPr lang="he-IL" sz="2400" b="1" dirty="0">
                <a:solidFill>
                  <a:schemeClr val="bg1"/>
                </a:solidFill>
                <a:latin typeface="Anomalia 1.0 AAA" pitchFamily="2" charset="-79"/>
                <a:cs typeface="Anomalia 1.0 AAA" pitchFamily="2" charset="-79"/>
              </a:rPr>
              <a:t>כל הכבוד!</a:t>
            </a:r>
          </a:p>
          <a:p>
            <a:r>
              <a:rPr lang="he-IL" b="1" dirty="0">
                <a:solidFill>
                  <a:schemeClr val="bg1"/>
                </a:solidFill>
                <a:latin typeface="Anomalia 1.0 AAA" pitchFamily="2" charset="-79"/>
                <a:cs typeface="Anomalia 1.0 AAA" pitchFamily="2" charset="-79"/>
              </a:rPr>
              <a:t>פצחתם את הקוד!</a:t>
            </a:r>
          </a:p>
          <a:p>
            <a:r>
              <a:rPr lang="he-IL" b="1" dirty="0">
                <a:solidFill>
                  <a:schemeClr val="bg1"/>
                </a:solidFill>
                <a:latin typeface="Anomalia 1.0 AAA" pitchFamily="2" charset="-79"/>
                <a:cs typeface="Anomalia 1.0 AAA" pitchFamily="2" charset="-79"/>
              </a:rPr>
              <a:t>עכשיו זה הזמן לגלות גם לאחרים את הסוד...</a:t>
            </a:r>
          </a:p>
          <a:p>
            <a:endParaRPr lang="he-IL" b="1" dirty="0">
              <a:solidFill>
                <a:schemeClr val="bg1"/>
              </a:solidFill>
              <a:latin typeface="Anomalia 1.0 AAA" pitchFamily="2" charset="-79"/>
              <a:cs typeface="Anomalia 1.0 AAA" pitchFamily="2" charset="-79"/>
            </a:endParaRPr>
          </a:p>
          <a:p>
            <a:r>
              <a:rPr lang="he-IL" dirty="0">
                <a:solidFill>
                  <a:schemeClr val="bg1"/>
                </a:solidFill>
                <a:latin typeface="Anomalia 1.0 AAA Light" pitchFamily="2" charset="-79"/>
                <a:cs typeface="Anomalia 1.0 AAA Light" pitchFamily="2" charset="-79"/>
              </a:rPr>
              <a:t>שלבים לניסוח הרצאה קצרה:</a:t>
            </a:r>
          </a:p>
          <a:p>
            <a:pPr marL="342900" indent="-342900">
              <a:buFont typeface="+mj-lt"/>
              <a:buAutoNum type="arabicPeriod"/>
            </a:pPr>
            <a:r>
              <a:rPr lang="he-IL" dirty="0">
                <a:solidFill>
                  <a:schemeClr val="bg1"/>
                </a:solidFill>
                <a:latin typeface="Anomalia 1.0 AAA" pitchFamily="2" charset="-79"/>
                <a:cs typeface="Anomalia 1.0 AAA" pitchFamily="2" charset="-79"/>
              </a:rPr>
              <a:t>חשבו על פתיחה מגרה ומזניקה?</a:t>
            </a:r>
          </a:p>
          <a:p>
            <a:pPr marL="342900" indent="-342900">
              <a:buFont typeface="+mj-lt"/>
              <a:buAutoNum type="arabicPeriod"/>
            </a:pPr>
            <a:r>
              <a:rPr lang="he-IL" dirty="0">
                <a:solidFill>
                  <a:schemeClr val="bg1"/>
                </a:solidFill>
                <a:latin typeface="Anomalia 1.0 AAA" pitchFamily="2" charset="-79"/>
                <a:cs typeface="Anomalia 1.0 AAA" pitchFamily="2" charset="-79"/>
              </a:rPr>
              <a:t>תמצתו את התוכן</a:t>
            </a:r>
          </a:p>
          <a:p>
            <a:pPr marL="342900" indent="-342900">
              <a:buFont typeface="+mj-lt"/>
              <a:buAutoNum type="arabicPeriod"/>
            </a:pPr>
            <a:r>
              <a:rPr lang="he-IL" dirty="0">
                <a:solidFill>
                  <a:schemeClr val="bg1"/>
                </a:solidFill>
                <a:latin typeface="Anomalia 1.0 AAA" pitchFamily="2" charset="-79"/>
                <a:cs typeface="Anomalia 1.0 AAA" pitchFamily="2" charset="-79"/>
              </a:rPr>
              <a:t>חשבו על סיום מהדהד?</a:t>
            </a:r>
          </a:p>
          <a:p>
            <a:r>
              <a:rPr lang="he-IL" dirty="0">
                <a:solidFill>
                  <a:srgbClr val="00FFF4"/>
                </a:solidFill>
                <a:latin typeface="Anomalia 1.0 AAA" pitchFamily="2" charset="-79"/>
                <a:cs typeface="Anomalia 1.0 AAA" pitchFamily="2" charset="-79"/>
                <a:hlinkClick r:id="" action="ppaction://hlinkshowjump?jump=nextslide">
                  <a:extLst>
                    <a:ext uri="{A12FA001-AC4F-418D-AE19-62706E023703}">
                      <ahyp:hlinkClr xmlns:ahyp="http://schemas.microsoft.com/office/drawing/2018/hyperlinkcolor" val="tx"/>
                    </a:ext>
                  </a:extLst>
                </a:hlinkClick>
              </a:rPr>
              <a:t>(ניתן </a:t>
            </a:r>
            <a:r>
              <a:rPr lang="he-IL" dirty="0" err="1">
                <a:solidFill>
                  <a:srgbClr val="00FFF4"/>
                </a:solidFill>
                <a:latin typeface="Anomalia 1.0 AAA" pitchFamily="2" charset="-79"/>
                <a:cs typeface="Anomalia 1.0 AAA" pitchFamily="2" charset="-79"/>
                <a:hlinkClick r:id="" action="ppaction://hlinkshowjump?jump=nextslide">
                  <a:extLst>
                    <a:ext uri="{A12FA001-AC4F-418D-AE19-62706E023703}">
                      <ahyp:hlinkClr xmlns:ahyp="http://schemas.microsoft.com/office/drawing/2018/hyperlinkcolor" val="tx"/>
                    </a:ext>
                  </a:extLst>
                </a:hlinkClick>
              </a:rPr>
              <a:t>להעזר</a:t>
            </a:r>
            <a:r>
              <a:rPr lang="he-IL" dirty="0">
                <a:solidFill>
                  <a:srgbClr val="00FFF4"/>
                </a:solidFill>
                <a:latin typeface="Anomalia 1.0 AAA" pitchFamily="2" charset="-79"/>
                <a:cs typeface="Anomalia 1.0 AAA" pitchFamily="2" charset="-79"/>
                <a:hlinkClick r:id="" action="ppaction://hlinkshowjump?jump=nextslide">
                  <a:extLst>
                    <a:ext uri="{A12FA001-AC4F-418D-AE19-62706E023703}">
                      <ahyp:hlinkClr xmlns:ahyp="http://schemas.microsoft.com/office/drawing/2018/hyperlinkcolor" val="tx"/>
                    </a:ext>
                  </a:extLst>
                </a:hlinkClick>
              </a:rPr>
              <a:t> כאן)</a:t>
            </a:r>
            <a:endParaRPr lang="he-IL" dirty="0">
              <a:solidFill>
                <a:srgbClr val="00FFF4"/>
              </a:solidFill>
              <a:latin typeface="Anomalia 1.0 AAA" pitchFamily="2" charset="-79"/>
              <a:cs typeface="Anomalia 1.0 AAA" pitchFamily="2" charset="-79"/>
            </a:endParaRPr>
          </a:p>
          <a:p>
            <a:endParaRPr lang="he-IL" b="1" dirty="0">
              <a:solidFill>
                <a:schemeClr val="bg1"/>
              </a:solidFill>
              <a:latin typeface="Anomalia 1.0 AAA" pitchFamily="2" charset="-79"/>
              <a:cs typeface="Anomalia 1.0 AAA" pitchFamily="2" charset="-79"/>
            </a:endParaRPr>
          </a:p>
          <a:p>
            <a:endParaRPr lang="he-IL" b="1" dirty="0">
              <a:solidFill>
                <a:schemeClr val="bg1"/>
              </a:solidFill>
              <a:latin typeface="Anomalia 1.0 AAA" pitchFamily="2" charset="-79"/>
              <a:cs typeface="Anomalia 1.0 AAA" pitchFamily="2" charset="-79"/>
            </a:endParaRPr>
          </a:p>
          <a:p>
            <a:r>
              <a:rPr lang="he-IL" b="1" dirty="0">
                <a:solidFill>
                  <a:schemeClr val="bg1"/>
                </a:solidFill>
                <a:latin typeface="Anomalia 1.0 AAA" pitchFamily="2" charset="-79"/>
                <a:cs typeface="Anomalia 1.0 AAA" pitchFamily="2" charset="-79"/>
              </a:rPr>
              <a:t>עכשיו כשאתם מוכנים, מוזמנים לגלות את הסוד למשפחה </a:t>
            </a:r>
            <a:r>
              <a:rPr lang="he-IL" b="1">
                <a:solidFill>
                  <a:schemeClr val="bg1"/>
                </a:solidFill>
                <a:latin typeface="Anomalia 1.0 AAA" pitchFamily="2" charset="-79"/>
                <a:cs typeface="Anomalia 1.0 AAA" pitchFamily="2" charset="-79"/>
              </a:rPr>
              <a:t>ולחברים ולמלא </a:t>
            </a:r>
            <a:r>
              <a:rPr lang="he-IL" b="1" dirty="0">
                <a:solidFill>
                  <a:schemeClr val="bg1"/>
                </a:solidFill>
                <a:latin typeface="Anomalia 1.0 AAA" pitchFamily="2" charset="-79"/>
                <a:cs typeface="Anomalia 1.0 AAA" pitchFamily="2" charset="-79"/>
              </a:rPr>
              <a:t>בדף הדיווח.</a:t>
            </a:r>
          </a:p>
        </p:txBody>
      </p:sp>
    </p:spTree>
    <p:extLst>
      <p:ext uri="{BB962C8B-B14F-4D97-AF65-F5344CB8AC3E}">
        <p14:creationId xmlns:p14="http://schemas.microsoft.com/office/powerpoint/2010/main" val="28358281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7AE3E8B-C169-562A-F6CE-AC0A831AA684}"/>
              </a:ext>
            </a:extLst>
          </p:cNvPr>
          <p:cNvPicPr>
            <a:picLocks noChangeAspect="1"/>
          </p:cNvPicPr>
          <p:nvPr/>
        </p:nvPicPr>
        <p:blipFill>
          <a:blip r:embed="rId3"/>
          <a:stretch>
            <a:fillRect/>
          </a:stretch>
        </p:blipFill>
        <p:spPr>
          <a:xfrm rot="5400000">
            <a:off x="2682102" y="-2745769"/>
            <a:ext cx="6985334" cy="12349538"/>
          </a:xfrm>
          <a:prstGeom prst="rect">
            <a:avLst/>
          </a:prstGeom>
        </p:spPr>
      </p:pic>
      <p:sp>
        <p:nvSpPr>
          <p:cNvPr id="6" name="תיבת טקסט 5">
            <a:extLst>
              <a:ext uri="{FF2B5EF4-FFF2-40B4-BE49-F238E27FC236}">
                <a16:creationId xmlns:a16="http://schemas.microsoft.com/office/drawing/2014/main" id="{51275CAA-2FC4-B423-7E36-0086BD86BF01}"/>
              </a:ext>
            </a:extLst>
          </p:cNvPr>
          <p:cNvSpPr txBox="1"/>
          <p:nvPr/>
        </p:nvSpPr>
        <p:spPr>
          <a:xfrm>
            <a:off x="1550021" y="440655"/>
            <a:ext cx="3624145" cy="5539978"/>
          </a:xfrm>
          <a:prstGeom prst="rect">
            <a:avLst/>
          </a:prstGeom>
          <a:noFill/>
        </p:spPr>
        <p:txBody>
          <a:bodyPr wrap="square">
            <a:spAutoFit/>
          </a:bodyPr>
          <a:lstStyle/>
          <a:p>
            <a:pPr algn="r" rtl="1"/>
            <a:r>
              <a:rPr lang="he-IL" sz="1800" dirty="0">
                <a:solidFill>
                  <a:schemeClr val="bg1"/>
                </a:solidFill>
                <a:effectLst/>
                <a:latin typeface="Anomalia 1.0 AAA" pitchFamily="2" charset="-79"/>
                <a:ea typeface="Calibri" panose="020F0502020204030204" pitchFamily="34" charset="0"/>
                <a:cs typeface="Anomalia 1.0 AAA" pitchFamily="2" charset="-79"/>
              </a:rPr>
              <a:t> </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a:p>
            <a:pPr algn="ctr" rtl="1"/>
            <a:r>
              <a:rPr lang="he-IL" sz="1800" dirty="0">
                <a:solidFill>
                  <a:schemeClr val="bg1"/>
                </a:solidFill>
                <a:effectLst/>
                <a:latin typeface="Anomalia 1.0 AAA" pitchFamily="2" charset="-79"/>
                <a:ea typeface="Calibri" panose="020F0502020204030204" pitchFamily="34" charset="0"/>
                <a:cs typeface="Anomalia 1.0 AAA" pitchFamily="2" charset="-79"/>
              </a:rPr>
              <a:t>כיצד אנו ממליכים את הקב״ה?</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a:p>
            <a:pPr algn="r" rtl="1"/>
            <a:r>
              <a:rPr lang="he-IL" sz="1800" dirty="0">
                <a:solidFill>
                  <a:schemeClr val="bg1"/>
                </a:solidFill>
                <a:effectLst/>
                <a:latin typeface="Anomalia 1.0 AAA" pitchFamily="2" charset="-79"/>
                <a:ea typeface="Calibri" panose="020F0502020204030204" pitchFamily="34" charset="0"/>
                <a:cs typeface="Anomalia 1.0 AAA" pitchFamily="2" charset="-79"/>
              </a:rPr>
              <a:t> </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a:p>
            <a:pPr algn="r" rtl="1"/>
            <a:r>
              <a:rPr lang="en-US" sz="1800" dirty="0">
                <a:solidFill>
                  <a:schemeClr val="bg1"/>
                </a:solidFill>
                <a:effectLst/>
                <a:latin typeface="Anomalia 1.0 AAA" pitchFamily="2" charset="-79"/>
                <a:ea typeface="Calibri" panose="020F0502020204030204" pitchFamily="34" charset="0"/>
                <a:cs typeface="Anomalia 1.0 AAA" pitchFamily="2" charset="-79"/>
              </a:rPr>
              <a:t> </a:t>
            </a:r>
            <a:endParaRPr lang="he-IL" sz="1800" dirty="0">
              <a:solidFill>
                <a:schemeClr val="bg1"/>
              </a:solidFill>
              <a:effectLst/>
              <a:latin typeface="Anomalia 1.0 AAA" pitchFamily="2" charset="-79"/>
              <a:ea typeface="Calibri" panose="020F0502020204030204" pitchFamily="34" charset="0"/>
              <a:cs typeface="Anomalia 1.0 AAA" pitchFamily="2" charset="-79"/>
            </a:endParaRPr>
          </a:p>
          <a:p>
            <a:pPr algn="r" rtl="1"/>
            <a:endParaRPr lang="he-IL" dirty="0">
              <a:solidFill>
                <a:schemeClr val="bg1"/>
              </a:solidFill>
              <a:latin typeface="Anomalia 1.0 AAA" pitchFamily="2" charset="-79"/>
              <a:ea typeface="Calibri" panose="020F0502020204030204" pitchFamily="34" charset="0"/>
              <a:cs typeface="Anomalia 1.0 AAA" pitchFamily="2" charset="-79"/>
            </a:endParaRPr>
          </a:p>
          <a:p>
            <a:pPr algn="r" rtl="1"/>
            <a:endParaRPr lang="he-IL" sz="1600" dirty="0">
              <a:solidFill>
                <a:schemeClr val="bg1"/>
              </a:solidFill>
              <a:effectLst/>
              <a:latin typeface="Anomalia 1.0 AAA" pitchFamily="2" charset="-79"/>
              <a:ea typeface="Calibri" panose="020F0502020204030204" pitchFamily="34" charset="0"/>
              <a:cs typeface="Anomalia 1.0 AAA" pitchFamily="2" charset="-79"/>
            </a:endParaRPr>
          </a:p>
          <a:p>
            <a:pPr algn="r" rtl="1"/>
            <a:endParaRPr lang="he-IL" sz="1600" dirty="0">
              <a:solidFill>
                <a:schemeClr val="bg1"/>
              </a:solidFill>
              <a:latin typeface="Anomalia 1.0 AAA" pitchFamily="2" charset="-79"/>
              <a:ea typeface="Calibri" panose="020F0502020204030204" pitchFamily="34" charset="0"/>
              <a:cs typeface="Anomalia 1.0 AAA" pitchFamily="2" charset="-79"/>
            </a:endParaRPr>
          </a:p>
          <a:p>
            <a:pPr algn="r" rtl="1"/>
            <a:endParaRPr lang="he-IL" sz="1600" dirty="0">
              <a:solidFill>
                <a:schemeClr val="bg1"/>
              </a:solidFill>
              <a:latin typeface="Anomalia 1.0 AAA" pitchFamily="2" charset="-79"/>
              <a:ea typeface="Calibri" panose="020F0502020204030204" pitchFamily="34" charset="0"/>
              <a:cs typeface="Anomalia 1.0 AAA" pitchFamily="2" charset="-79"/>
            </a:endParaRPr>
          </a:p>
          <a:p>
            <a:pPr algn="ctr" rtl="1"/>
            <a:r>
              <a:rPr lang="he-IL" sz="1800" dirty="0">
                <a:solidFill>
                  <a:schemeClr val="bg1"/>
                </a:solidFill>
                <a:effectLst/>
                <a:latin typeface="Anomalia 1.0 AAA" pitchFamily="2" charset="-79"/>
                <a:ea typeface="Calibri" panose="020F0502020204030204" pitchFamily="34" charset="0"/>
                <a:cs typeface="Anomalia 1.0 AAA" pitchFamily="2" charset="-79"/>
              </a:rPr>
              <a:t>איך זה קשור לשנת ״הקהל״, </a:t>
            </a:r>
            <a:r>
              <a:rPr lang="he-IL" sz="1800" dirty="0" err="1">
                <a:solidFill>
                  <a:schemeClr val="bg1"/>
                </a:solidFill>
                <a:effectLst/>
                <a:latin typeface="Anomalia 1.0 AAA" pitchFamily="2" charset="-79"/>
                <a:ea typeface="Calibri" panose="020F0502020204030204" pitchFamily="34" charset="0"/>
                <a:cs typeface="Anomalia 1.0 AAA" pitchFamily="2" charset="-79"/>
              </a:rPr>
              <a:t>ול"הקהל</a:t>
            </a:r>
            <a:r>
              <a:rPr lang="he-IL" sz="1800" dirty="0">
                <a:solidFill>
                  <a:schemeClr val="bg1"/>
                </a:solidFill>
                <a:effectLst/>
                <a:latin typeface="Anomalia 1.0 AAA" pitchFamily="2" charset="-79"/>
                <a:ea typeface="Calibri" panose="020F0502020204030204" pitchFamily="34" charset="0"/>
                <a:cs typeface="Anomalia 1.0 AAA" pitchFamily="2" charset="-79"/>
              </a:rPr>
              <a:t>" בימינו?</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a:p>
            <a:pPr algn="ctr" rtl="1"/>
            <a:r>
              <a:rPr lang="he-IL" sz="1800" dirty="0">
                <a:solidFill>
                  <a:schemeClr val="bg1"/>
                </a:solidFill>
                <a:effectLst/>
                <a:latin typeface="Anomalia 1.0 AAA" pitchFamily="2" charset="-79"/>
                <a:ea typeface="Calibri" panose="020F0502020204030204" pitchFamily="34" charset="0"/>
                <a:cs typeface="Anomalia 1.0 AAA" pitchFamily="2" charset="-79"/>
              </a:rPr>
              <a:t> </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a:p>
            <a:pPr algn="r" rtl="1"/>
            <a:r>
              <a:rPr lang="he-IL" sz="1800" dirty="0">
                <a:solidFill>
                  <a:schemeClr val="bg1"/>
                </a:solidFill>
                <a:effectLst/>
                <a:latin typeface="Anomalia 1.0 AAA" pitchFamily="2" charset="-79"/>
                <a:ea typeface="Calibri" panose="020F0502020204030204" pitchFamily="34" charset="0"/>
                <a:cs typeface="Anomalia 1.0 AAA" pitchFamily="2" charset="-79"/>
              </a:rPr>
              <a:t> </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a:p>
            <a:pPr algn="r" rtl="1"/>
            <a:r>
              <a:rPr lang="he-IL" sz="1800" dirty="0">
                <a:solidFill>
                  <a:schemeClr val="bg1"/>
                </a:solidFill>
                <a:effectLst/>
                <a:latin typeface="Anomalia 1.0 AAA" pitchFamily="2" charset="-79"/>
                <a:ea typeface="Calibri" panose="020F0502020204030204" pitchFamily="34" charset="0"/>
                <a:cs typeface="Anomalia 1.0 AAA" pitchFamily="2" charset="-79"/>
              </a:rPr>
              <a:t> </a:t>
            </a:r>
          </a:p>
          <a:p>
            <a:pPr algn="r" rtl="1"/>
            <a:r>
              <a:rPr lang="he-IL" sz="1800" u="sng" dirty="0">
                <a:solidFill>
                  <a:srgbClr val="00FFF4"/>
                </a:solidFill>
                <a:effectLst/>
                <a:latin typeface="Anomalia 1.0 AAA" pitchFamily="2" charset="-79"/>
                <a:ea typeface="Calibri" panose="020F0502020204030204" pitchFamily="34" charset="0"/>
                <a:cs typeface="Anomalia 1.0 AAA" pitchFamily="2" charset="-79"/>
              </a:rPr>
              <a:t>סיום:</a:t>
            </a:r>
            <a:endParaRPr lang="en-US" sz="1600" u="sng" dirty="0">
              <a:solidFill>
                <a:srgbClr val="00FFF4"/>
              </a:solidFill>
              <a:effectLst/>
              <a:latin typeface="Anomalia 1.0 AAA" pitchFamily="2" charset="-79"/>
              <a:ea typeface="Calibri" panose="020F0502020204030204" pitchFamily="34" charset="0"/>
              <a:cs typeface="Anomalia 1.0 AAA" pitchFamily="2" charset="-79"/>
            </a:endParaRPr>
          </a:p>
          <a:p>
            <a:pPr algn="r" rtl="1"/>
            <a:r>
              <a:rPr lang="he-IL" sz="1800" dirty="0">
                <a:solidFill>
                  <a:schemeClr val="bg1"/>
                </a:solidFill>
                <a:effectLst/>
                <a:latin typeface="Anomalia 1.0 AAA" pitchFamily="2" charset="-79"/>
                <a:ea typeface="Calibri" panose="020F0502020204030204" pitchFamily="34" charset="0"/>
                <a:cs typeface="Anomalia 1.0 AAA" pitchFamily="2" charset="-79"/>
              </a:rPr>
              <a:t> </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a:p>
            <a:pPr algn="r" rtl="1"/>
            <a:r>
              <a:rPr lang="he-IL" sz="1800" dirty="0">
                <a:solidFill>
                  <a:schemeClr val="bg1"/>
                </a:solidFill>
                <a:effectLst/>
                <a:latin typeface="Anomalia 1.0 AAA" pitchFamily="2" charset="-79"/>
                <a:ea typeface="Calibri" panose="020F0502020204030204" pitchFamily="34" charset="0"/>
                <a:cs typeface="Anomalia 1.0 AAA" pitchFamily="2" charset="-79"/>
              </a:rPr>
              <a:t>זוכרים את הלחם בתנור? גם אנחנו צריכים להפעיל את העולם- להמליך את ה' על כל הנבראים,. איך?  במעשה קטן שלנו.. אז קדימה לעבודה!</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p:txBody>
      </p:sp>
      <p:sp>
        <p:nvSpPr>
          <p:cNvPr id="8" name="תיבת טקסט 7">
            <a:extLst>
              <a:ext uri="{FF2B5EF4-FFF2-40B4-BE49-F238E27FC236}">
                <a16:creationId xmlns:a16="http://schemas.microsoft.com/office/drawing/2014/main" id="{02A21B60-669A-38F0-976E-F472240D6A3A}"/>
              </a:ext>
            </a:extLst>
          </p:cNvPr>
          <p:cNvSpPr txBox="1"/>
          <p:nvPr/>
        </p:nvSpPr>
        <p:spPr>
          <a:xfrm>
            <a:off x="6912252" y="671487"/>
            <a:ext cx="3917085" cy="5324535"/>
          </a:xfrm>
          <a:prstGeom prst="rect">
            <a:avLst/>
          </a:prstGeom>
          <a:noFill/>
        </p:spPr>
        <p:txBody>
          <a:bodyPr wrap="square">
            <a:spAutoFit/>
          </a:bodyPr>
          <a:lstStyle/>
          <a:p>
            <a:pPr rtl="1"/>
            <a:r>
              <a:rPr lang="he-IL" sz="1800" u="sng" dirty="0">
                <a:solidFill>
                  <a:srgbClr val="00FFF4"/>
                </a:solidFill>
                <a:effectLst/>
                <a:latin typeface="Anomalia 1.0 AAA" pitchFamily="2" charset="-79"/>
                <a:ea typeface="Calibri" panose="020F0502020204030204" pitchFamily="34" charset="0"/>
                <a:cs typeface="Anomalia 1.0 AAA" pitchFamily="2" charset="-79"/>
              </a:rPr>
              <a:t>פתיחה</a:t>
            </a:r>
            <a:r>
              <a:rPr lang="he-IL" sz="1800" dirty="0">
                <a:solidFill>
                  <a:srgbClr val="00FFF4"/>
                </a:solidFill>
                <a:effectLst/>
                <a:latin typeface="Anomalia 1.0 AAA" pitchFamily="2" charset="-79"/>
                <a:ea typeface="Calibri" panose="020F0502020204030204" pitchFamily="34" charset="0"/>
                <a:cs typeface="Anomalia 1.0 AAA" pitchFamily="2" charset="-79"/>
              </a:rPr>
              <a:t>: </a:t>
            </a:r>
            <a:r>
              <a:rPr lang="he-IL" sz="1800" dirty="0">
                <a:solidFill>
                  <a:schemeClr val="bg1"/>
                </a:solidFill>
                <a:effectLst/>
                <a:latin typeface="Anomalia 1.0 AAA" pitchFamily="2" charset="-79"/>
                <a:ea typeface="Calibri" panose="020F0502020204030204" pitchFamily="34" charset="0"/>
                <a:cs typeface="Anomalia 1.0 AAA" pitchFamily="2" charset="-79"/>
              </a:rPr>
              <a:t>ניסיתם פעם לחמם לחם, והוא </a:t>
            </a:r>
            <a:r>
              <a:rPr lang="he-IL" sz="1600" dirty="0">
                <a:solidFill>
                  <a:schemeClr val="bg1"/>
                </a:solidFill>
                <a:effectLst/>
                <a:latin typeface="Anomalia 1.0 AAA" pitchFamily="2" charset="-79"/>
                <a:ea typeface="Calibri" panose="020F0502020204030204" pitchFamily="34" charset="0"/>
                <a:cs typeface="Anomalia 1.0 AAA" pitchFamily="2" charset="-79"/>
              </a:rPr>
              <a:t>נשאר קפוא כי </a:t>
            </a:r>
            <a:r>
              <a:rPr lang="he-IL" sz="1800" dirty="0">
                <a:solidFill>
                  <a:schemeClr val="bg1"/>
                </a:solidFill>
                <a:effectLst/>
                <a:latin typeface="Anomalia 1.0 AAA" pitchFamily="2" charset="-79"/>
                <a:ea typeface="Calibri" panose="020F0502020204030204" pitchFamily="34" charset="0"/>
                <a:cs typeface="Anomalia 1.0 AAA" pitchFamily="2" charset="-79"/>
              </a:rPr>
              <a:t>שכחתם להכניס את השקע לתקע?</a:t>
            </a:r>
          </a:p>
          <a:p>
            <a:pPr rtl="1"/>
            <a:r>
              <a:rPr lang="he-IL" dirty="0">
                <a:solidFill>
                  <a:schemeClr val="bg1"/>
                </a:solidFill>
                <a:latin typeface="Anomalia 1.0 AAA" pitchFamily="2" charset="-79"/>
                <a:ea typeface="Calibri" panose="020F0502020204030204" pitchFamily="34" charset="0"/>
                <a:cs typeface="Anomalia 1.0 AAA" pitchFamily="2" charset="-79"/>
              </a:rPr>
              <a:t>איך זה קשור לראש השנה?!</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a:p>
            <a:pPr algn="ctr" rtl="1"/>
            <a:r>
              <a:rPr lang="he-IL" sz="1800" dirty="0">
                <a:solidFill>
                  <a:schemeClr val="bg1"/>
                </a:solidFill>
                <a:effectLst/>
                <a:latin typeface="Anomalia 1.0 AAA" pitchFamily="2" charset="-79"/>
                <a:ea typeface="Calibri" panose="020F0502020204030204" pitchFamily="34" charset="0"/>
                <a:cs typeface="Anomalia 1.0 AAA" pitchFamily="2" charset="-79"/>
              </a:rPr>
              <a:t> </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a:p>
            <a:pPr algn="r" rtl="1"/>
            <a:r>
              <a:rPr lang="he-IL" sz="1800" dirty="0">
                <a:solidFill>
                  <a:schemeClr val="bg1"/>
                </a:solidFill>
                <a:effectLst/>
                <a:latin typeface="Anomalia 1.0 AAA" pitchFamily="2" charset="-79"/>
                <a:ea typeface="Calibri" panose="020F0502020204030204" pitchFamily="34" charset="0"/>
                <a:cs typeface="Anomalia 1.0 AAA" pitchFamily="2" charset="-79"/>
              </a:rPr>
              <a:t> </a:t>
            </a:r>
            <a:r>
              <a:rPr lang="he-IL" sz="1800" u="sng" dirty="0">
                <a:solidFill>
                  <a:srgbClr val="00FFF4"/>
                </a:solidFill>
                <a:effectLst/>
                <a:latin typeface="Anomalia 1.0 AAA" pitchFamily="2" charset="-79"/>
                <a:ea typeface="Calibri" panose="020F0502020204030204" pitchFamily="34" charset="0"/>
                <a:cs typeface="Anomalia 1.0 AAA" pitchFamily="2" charset="-79"/>
              </a:rPr>
              <a:t>גוף</a:t>
            </a:r>
            <a:endParaRPr lang="en-US" sz="1600" u="sng" dirty="0">
              <a:solidFill>
                <a:srgbClr val="00FFF4"/>
              </a:solidFill>
              <a:effectLst/>
              <a:latin typeface="Anomalia 1.0 AAA" pitchFamily="2" charset="-79"/>
              <a:ea typeface="Calibri" panose="020F0502020204030204" pitchFamily="34" charset="0"/>
              <a:cs typeface="Anomalia 1.0 AAA" pitchFamily="2" charset="-79"/>
            </a:endParaRPr>
          </a:p>
          <a:p>
            <a:pPr algn="r" rtl="1"/>
            <a:r>
              <a:rPr lang="he-IL" sz="1800" dirty="0">
                <a:solidFill>
                  <a:schemeClr val="bg1"/>
                </a:solidFill>
                <a:effectLst/>
                <a:latin typeface="Anomalia 1.0 AAA" pitchFamily="2" charset="-79"/>
                <a:ea typeface="Calibri" panose="020F0502020204030204" pitchFamily="34" charset="0"/>
                <a:cs typeface="Anomalia 1.0 AAA" pitchFamily="2" charset="-79"/>
              </a:rPr>
              <a:t> "זה היום תחילת מעשיך" - מהי השאלה שמתעוררת?</a:t>
            </a:r>
            <a:r>
              <a:rPr lang="he-IL" sz="1600" dirty="0">
                <a:solidFill>
                  <a:schemeClr val="bg1"/>
                </a:solidFill>
                <a:effectLst/>
                <a:latin typeface="Anomalia 1.0 AAA" pitchFamily="2" charset="-79"/>
                <a:ea typeface="Calibri" panose="020F0502020204030204" pitchFamily="34" charset="0"/>
                <a:cs typeface="Anomalia 1.0 AAA" pitchFamily="2" charset="-79"/>
              </a:rPr>
              <a:t> </a:t>
            </a:r>
          </a:p>
          <a:p>
            <a:pPr algn="ctr" rtl="1"/>
            <a:r>
              <a:rPr lang="he-IL" sz="1800" dirty="0">
                <a:solidFill>
                  <a:schemeClr val="bg1"/>
                </a:solidFill>
                <a:effectLst/>
                <a:latin typeface="Anomalia 1.0 AAA" pitchFamily="2" charset="-79"/>
                <a:ea typeface="Calibri" panose="020F0502020204030204" pitchFamily="34" charset="0"/>
                <a:cs typeface="Anomalia 1.0 AAA" pitchFamily="2" charset="-79"/>
              </a:rPr>
              <a:t> </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a:p>
            <a:pPr algn="r" rtl="1"/>
            <a:r>
              <a:rPr lang="he-IL" sz="1800" dirty="0">
                <a:solidFill>
                  <a:schemeClr val="bg1"/>
                </a:solidFill>
                <a:effectLst/>
                <a:latin typeface="Anomalia 1.0 AAA" pitchFamily="2" charset="-79"/>
                <a:ea typeface="Calibri" panose="020F0502020204030204" pitchFamily="34" charset="0"/>
                <a:cs typeface="Anomalia 1.0 AAA" pitchFamily="2" charset="-79"/>
              </a:rPr>
              <a:t> </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a:p>
            <a:pPr algn="r" rtl="1"/>
            <a:r>
              <a:rPr lang="he-IL" sz="1800" dirty="0">
                <a:solidFill>
                  <a:schemeClr val="bg1"/>
                </a:solidFill>
                <a:effectLst/>
                <a:latin typeface="Anomalia 1.0 AAA" pitchFamily="2" charset="-79"/>
                <a:ea typeface="Calibri" panose="020F0502020204030204" pitchFamily="34" charset="0"/>
                <a:cs typeface="Anomalia 1.0 AAA" pitchFamily="2" charset="-79"/>
              </a:rPr>
              <a:t> מה היה בעולם לפני האדם ומה עשה האדם ברגע שהוא נברא?</a:t>
            </a:r>
          </a:p>
          <a:p>
            <a:pPr algn="r" rtl="1"/>
            <a:endParaRPr lang="he-IL" dirty="0">
              <a:solidFill>
                <a:schemeClr val="bg1"/>
              </a:solidFill>
              <a:latin typeface="Anomalia 1.0 AAA" pitchFamily="2" charset="-79"/>
              <a:ea typeface="Calibri" panose="020F0502020204030204" pitchFamily="34" charset="0"/>
              <a:cs typeface="Anomalia 1.0 AAA" pitchFamily="2" charset="-79"/>
            </a:endParaRPr>
          </a:p>
          <a:p>
            <a:pPr algn="r" rtl="1"/>
            <a:r>
              <a:rPr lang="he-IL" sz="1600" dirty="0">
                <a:solidFill>
                  <a:schemeClr val="bg1"/>
                </a:solidFill>
                <a:effectLst/>
                <a:latin typeface="Anomalia 1.0 AAA" pitchFamily="2" charset="-79"/>
                <a:ea typeface="Calibri" panose="020F0502020204030204" pitchFamily="34" charset="0"/>
                <a:cs typeface="Anomalia 1.0 AAA" pitchFamily="2" charset="-79"/>
              </a:rPr>
              <a:t>_______________________________________</a:t>
            </a:r>
            <a:endParaRPr lang="he-IL" sz="1600" dirty="0">
              <a:solidFill>
                <a:schemeClr val="bg1"/>
              </a:solidFill>
              <a:latin typeface="Anomalia 1.0 AAA" pitchFamily="2" charset="-79"/>
              <a:ea typeface="Calibri" panose="020F0502020204030204" pitchFamily="34" charset="0"/>
              <a:cs typeface="Anomalia 1.0 AAA" pitchFamily="2" charset="-79"/>
            </a:endParaRPr>
          </a:p>
          <a:p>
            <a:pPr algn="r" rtl="1"/>
            <a:r>
              <a:rPr lang="he-IL" sz="1800" dirty="0">
                <a:solidFill>
                  <a:schemeClr val="bg1"/>
                </a:solidFill>
                <a:effectLst/>
                <a:latin typeface="Anomalia 1.0 AAA" pitchFamily="2" charset="-79"/>
                <a:ea typeface="Calibri" panose="020F0502020204030204" pitchFamily="34" charset="0"/>
                <a:cs typeface="Anomalia 1.0 AAA" pitchFamily="2" charset="-79"/>
              </a:rPr>
              <a:t>אז למה חוגגים את ״יום הולדת״ העולם רק ביום בו אדם הראשון המליך את הקב״ה למלך?</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a:p>
            <a:pPr algn="r" rtl="1"/>
            <a:r>
              <a:rPr lang="he-IL" sz="1800" dirty="0">
                <a:solidFill>
                  <a:schemeClr val="bg1"/>
                </a:solidFill>
                <a:effectLst/>
                <a:latin typeface="Anomalia 1.0 AAA" pitchFamily="2" charset="-79"/>
                <a:ea typeface="Calibri" panose="020F0502020204030204" pitchFamily="34" charset="0"/>
                <a:cs typeface="Anomalia 1.0 AAA" pitchFamily="2" charset="-79"/>
              </a:rPr>
              <a:t> </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a:p>
            <a:pPr algn="r" rtl="1"/>
            <a:r>
              <a:rPr lang="he-IL" sz="1800" dirty="0">
                <a:solidFill>
                  <a:schemeClr val="bg1"/>
                </a:solidFill>
                <a:effectLst/>
                <a:latin typeface="Anomalia 1.0 AAA" pitchFamily="2" charset="-79"/>
                <a:ea typeface="Calibri" panose="020F0502020204030204" pitchFamily="34" charset="0"/>
                <a:cs typeface="Anomalia 1.0 AAA" pitchFamily="2" charset="-79"/>
              </a:rPr>
              <a:t> </a:t>
            </a:r>
            <a:endParaRPr lang="en-US" sz="1600" dirty="0">
              <a:solidFill>
                <a:schemeClr val="bg1"/>
              </a:solidFill>
              <a:effectLst/>
              <a:latin typeface="Anomalia 1.0 AAA" pitchFamily="2" charset="-79"/>
              <a:ea typeface="Calibri" panose="020F0502020204030204" pitchFamily="34" charset="0"/>
              <a:cs typeface="Anomalia 1.0 AAA" pitchFamily="2" charset="-79"/>
            </a:endParaRPr>
          </a:p>
        </p:txBody>
      </p:sp>
      <p:cxnSp>
        <p:nvCxnSpPr>
          <p:cNvPr id="12" name="מחבר ישר 11">
            <a:extLst>
              <a:ext uri="{FF2B5EF4-FFF2-40B4-BE49-F238E27FC236}">
                <a16:creationId xmlns:a16="http://schemas.microsoft.com/office/drawing/2014/main" id="{22DA515C-FF9A-D244-A7BF-2DF1824C1B5B}"/>
              </a:ext>
            </a:extLst>
          </p:cNvPr>
          <p:cNvCxnSpPr/>
          <p:nvPr/>
        </p:nvCxnSpPr>
        <p:spPr>
          <a:xfrm>
            <a:off x="6174769" y="1126273"/>
            <a:ext cx="0" cy="4817326"/>
          </a:xfrm>
          <a:prstGeom prst="line">
            <a:avLst/>
          </a:prstGeom>
          <a:ln w="76200">
            <a:solidFill>
              <a:srgbClr val="00FFF4"/>
            </a:solidFill>
            <a:prstDash val="sysDash"/>
          </a:ln>
        </p:spPr>
        <p:style>
          <a:lnRef idx="1">
            <a:schemeClr val="accent1"/>
          </a:lnRef>
          <a:fillRef idx="0">
            <a:schemeClr val="accent1"/>
          </a:fillRef>
          <a:effectRef idx="0">
            <a:schemeClr val="accent1"/>
          </a:effectRef>
          <a:fontRef idx="minor">
            <a:schemeClr val="tx1"/>
          </a:fontRef>
        </p:style>
      </p:cxnSp>
      <p:cxnSp>
        <p:nvCxnSpPr>
          <p:cNvPr id="14" name="מחבר ישר 13">
            <a:extLst>
              <a:ext uri="{FF2B5EF4-FFF2-40B4-BE49-F238E27FC236}">
                <a16:creationId xmlns:a16="http://schemas.microsoft.com/office/drawing/2014/main" id="{10B3D1C9-DF42-1911-C232-CD13FEC39C29}"/>
              </a:ext>
            </a:extLst>
          </p:cNvPr>
          <p:cNvCxnSpPr/>
          <p:nvPr/>
        </p:nvCxnSpPr>
        <p:spPr>
          <a:xfrm>
            <a:off x="7237141" y="3290135"/>
            <a:ext cx="36018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מחבר ישר 14">
            <a:extLst>
              <a:ext uri="{FF2B5EF4-FFF2-40B4-BE49-F238E27FC236}">
                <a16:creationId xmlns:a16="http://schemas.microsoft.com/office/drawing/2014/main" id="{36E223B3-5963-60E9-8F46-E1C4DC4CEA37}"/>
              </a:ext>
            </a:extLst>
          </p:cNvPr>
          <p:cNvCxnSpPr/>
          <p:nvPr/>
        </p:nvCxnSpPr>
        <p:spPr>
          <a:xfrm>
            <a:off x="7069873" y="5757715"/>
            <a:ext cx="36018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מחבר ישר 15">
            <a:extLst>
              <a:ext uri="{FF2B5EF4-FFF2-40B4-BE49-F238E27FC236}">
                <a16:creationId xmlns:a16="http://schemas.microsoft.com/office/drawing/2014/main" id="{BF3AA0FE-FC97-2EAE-370B-89F69F730D0E}"/>
              </a:ext>
            </a:extLst>
          </p:cNvPr>
          <p:cNvCxnSpPr/>
          <p:nvPr/>
        </p:nvCxnSpPr>
        <p:spPr>
          <a:xfrm>
            <a:off x="7069873" y="6085644"/>
            <a:ext cx="36018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מחבר ישר 17">
            <a:extLst>
              <a:ext uri="{FF2B5EF4-FFF2-40B4-BE49-F238E27FC236}">
                <a16:creationId xmlns:a16="http://schemas.microsoft.com/office/drawing/2014/main" id="{E960C133-FD72-FAED-9F14-9C7904998736}"/>
              </a:ext>
            </a:extLst>
          </p:cNvPr>
          <p:cNvCxnSpPr/>
          <p:nvPr/>
        </p:nvCxnSpPr>
        <p:spPr>
          <a:xfrm>
            <a:off x="1616927" y="2088424"/>
            <a:ext cx="36018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9" name="מחבר ישר 18">
            <a:extLst>
              <a:ext uri="{FF2B5EF4-FFF2-40B4-BE49-F238E27FC236}">
                <a16:creationId xmlns:a16="http://schemas.microsoft.com/office/drawing/2014/main" id="{A2823BC1-1617-1F05-5100-DB3595BD500F}"/>
              </a:ext>
            </a:extLst>
          </p:cNvPr>
          <p:cNvCxnSpPr/>
          <p:nvPr/>
        </p:nvCxnSpPr>
        <p:spPr>
          <a:xfrm>
            <a:off x="1616927" y="3685013"/>
            <a:ext cx="36018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0" name="מחבר ישר 19">
            <a:extLst>
              <a:ext uri="{FF2B5EF4-FFF2-40B4-BE49-F238E27FC236}">
                <a16:creationId xmlns:a16="http://schemas.microsoft.com/office/drawing/2014/main" id="{5E93DDAF-956E-58E5-6323-0689329FB61C}"/>
              </a:ext>
            </a:extLst>
          </p:cNvPr>
          <p:cNvCxnSpPr/>
          <p:nvPr/>
        </p:nvCxnSpPr>
        <p:spPr>
          <a:xfrm>
            <a:off x="1616927" y="6118916"/>
            <a:ext cx="3601844"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15649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advClick="0">
        <p159:morph option="byObject"/>
      </p:transition>
    </mc:Choice>
    <mc:Fallback xmlns="">
      <p:transition spd="slow" advClick="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7AE3E8B-C169-562A-F6CE-AC0A831AA684}"/>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14" name="כותרת 13">
            <a:extLst>
              <a:ext uri="{FF2B5EF4-FFF2-40B4-BE49-F238E27FC236}">
                <a16:creationId xmlns:a16="http://schemas.microsoft.com/office/drawing/2014/main" id="{BA86D0E3-B344-FA2C-8E37-A8F2AB08D968}"/>
              </a:ext>
            </a:extLst>
          </p:cNvPr>
          <p:cNvSpPr>
            <a:spLocks noGrp="1"/>
          </p:cNvSpPr>
          <p:nvPr>
            <p:ph type="title"/>
          </p:nvPr>
        </p:nvSpPr>
        <p:spPr>
          <a:xfrm>
            <a:off x="1316182" y="989078"/>
            <a:ext cx="9559636" cy="1456736"/>
          </a:xfrm>
        </p:spPr>
        <p:txBody>
          <a:bodyPr>
            <a:normAutofit/>
          </a:bodyPr>
          <a:lstStyle/>
          <a:p>
            <a:pPr algn="ctr"/>
            <a:r>
              <a:rPr lang="he-IL" sz="2800" dirty="0">
                <a:solidFill>
                  <a:schemeClr val="bg1"/>
                </a:solidFill>
                <a:latin typeface="Anomalia 1.0 AAA Light" pitchFamily="2" charset="-79"/>
                <a:cs typeface="Anomalia 1.0 AAA Light" pitchFamily="2" charset="-79"/>
              </a:rPr>
              <a:t>במהלך הלימוד עליכם להשלים את כל חלקי הפאזל.</a:t>
            </a:r>
            <a:br>
              <a:rPr lang="he-IL" sz="2800" dirty="0">
                <a:solidFill>
                  <a:schemeClr val="bg1"/>
                </a:solidFill>
                <a:latin typeface="Anomalia 1.0 AAA Light" pitchFamily="2" charset="-79"/>
                <a:cs typeface="Anomalia 1.0 AAA Light" pitchFamily="2" charset="-79"/>
              </a:rPr>
            </a:br>
            <a:r>
              <a:rPr lang="he-IL" sz="2800" dirty="0">
                <a:solidFill>
                  <a:schemeClr val="bg1"/>
                </a:solidFill>
                <a:latin typeface="Anomalia 1.0 AAA Medium" pitchFamily="2" charset="-79"/>
                <a:cs typeface="Anomalia 1.0 AAA Medium" pitchFamily="2" charset="-79"/>
              </a:rPr>
              <a:t>כל משימה שתבצעו תוביל אתכם לחלק הפאזל הבא,</a:t>
            </a:r>
            <a:br>
              <a:rPr lang="he-IL" sz="2800" dirty="0">
                <a:solidFill>
                  <a:schemeClr val="bg1"/>
                </a:solidFill>
                <a:latin typeface="Anomalia 1.0 AAA Light" pitchFamily="2" charset="-79"/>
                <a:cs typeface="Anomalia 1.0 AAA Light" pitchFamily="2" charset="-79"/>
              </a:rPr>
            </a:br>
            <a:r>
              <a:rPr lang="he-IL" sz="2800" dirty="0">
                <a:solidFill>
                  <a:schemeClr val="bg1"/>
                </a:solidFill>
                <a:latin typeface="Anomalia 1.0 AAA Light" pitchFamily="2" charset="-79"/>
                <a:cs typeface="Anomalia 1.0 AAA Light" pitchFamily="2" charset="-79"/>
              </a:rPr>
              <a:t>עד למשימה האחרונה שתשלים את הפאזל כולו.</a:t>
            </a:r>
          </a:p>
        </p:txBody>
      </p:sp>
      <p:pic>
        <p:nvPicPr>
          <p:cNvPr id="5" name="תמונה 4">
            <a:extLst>
              <a:ext uri="{FF2B5EF4-FFF2-40B4-BE49-F238E27FC236}">
                <a16:creationId xmlns:a16="http://schemas.microsoft.com/office/drawing/2014/main" id="{0FB3AD17-5B58-FF4B-EA76-8D721866DB52}"/>
              </a:ext>
            </a:extLst>
          </p:cNvPr>
          <p:cNvPicPr>
            <a:picLocks noChangeAspect="1"/>
          </p:cNvPicPr>
          <p:nvPr/>
        </p:nvPicPr>
        <p:blipFill>
          <a:blip r:embed="rId3"/>
          <a:stretch>
            <a:fillRect/>
          </a:stretch>
        </p:blipFill>
        <p:spPr>
          <a:xfrm>
            <a:off x="3176241" y="2627804"/>
            <a:ext cx="5839519" cy="3893013"/>
          </a:xfrm>
          <a:prstGeom prst="rect">
            <a:avLst/>
          </a:prstGeom>
          <a:effectLst>
            <a:glow rad="367711">
              <a:schemeClr val="bg1">
                <a:alpha val="24000"/>
              </a:schemeClr>
            </a:glow>
          </a:effectLst>
        </p:spPr>
      </p:pic>
      <p:pic>
        <p:nvPicPr>
          <p:cNvPr id="24" name="תמונה 23">
            <a:extLst>
              <a:ext uri="{FF2B5EF4-FFF2-40B4-BE49-F238E27FC236}">
                <a16:creationId xmlns:a16="http://schemas.microsoft.com/office/drawing/2014/main" id="{6B58CA27-6EDA-904E-555A-EDAA5CAF059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7000"/>
                    </a14:imgEffect>
                  </a14:imgLayer>
                </a14:imgProps>
              </a:ext>
            </a:extLst>
          </a:blip>
          <a:stretch>
            <a:fillRect/>
          </a:stretch>
        </p:blipFill>
        <p:spPr>
          <a:xfrm>
            <a:off x="7055676" y="4160877"/>
            <a:ext cx="1960083" cy="2359940"/>
          </a:xfrm>
          <a:prstGeom prst="rect">
            <a:avLst/>
          </a:prstGeom>
        </p:spPr>
      </p:pic>
      <p:pic>
        <p:nvPicPr>
          <p:cNvPr id="26" name="תמונה 25">
            <a:extLst>
              <a:ext uri="{FF2B5EF4-FFF2-40B4-BE49-F238E27FC236}">
                <a16:creationId xmlns:a16="http://schemas.microsoft.com/office/drawing/2014/main" id="{FA101FCD-4CB2-104C-4075-ABC6AA0E7492}"/>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41000"/>
                    </a14:imgEffect>
                  </a14:imgLayer>
                </a14:imgProps>
              </a:ext>
            </a:extLst>
          </a:blip>
          <a:stretch>
            <a:fillRect/>
          </a:stretch>
        </p:blipFill>
        <p:spPr>
          <a:xfrm>
            <a:off x="5104428" y="4562541"/>
            <a:ext cx="2355409" cy="1958276"/>
          </a:xfrm>
          <a:prstGeom prst="rect">
            <a:avLst/>
          </a:prstGeom>
        </p:spPr>
      </p:pic>
      <p:pic>
        <p:nvPicPr>
          <p:cNvPr id="28" name="תמונה 27">
            <a:extLst>
              <a:ext uri="{FF2B5EF4-FFF2-40B4-BE49-F238E27FC236}">
                <a16:creationId xmlns:a16="http://schemas.microsoft.com/office/drawing/2014/main" id="{D67FA6B9-250F-A855-15C9-D0965FEBBFE9}"/>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47000"/>
                    </a14:imgEffect>
                  </a14:imgLayer>
                </a14:imgProps>
              </a:ext>
            </a:extLst>
          </a:blip>
          <a:stretch>
            <a:fillRect/>
          </a:stretch>
        </p:blipFill>
        <p:spPr>
          <a:xfrm>
            <a:off x="3139378" y="4164376"/>
            <a:ext cx="2360376" cy="2356441"/>
          </a:xfrm>
          <a:prstGeom prst="rect">
            <a:avLst/>
          </a:prstGeom>
        </p:spPr>
      </p:pic>
      <p:pic>
        <p:nvPicPr>
          <p:cNvPr id="30" name="תמונה 29">
            <a:extLst>
              <a:ext uri="{FF2B5EF4-FFF2-40B4-BE49-F238E27FC236}">
                <a16:creationId xmlns:a16="http://schemas.microsoft.com/office/drawing/2014/main" id="{519D9A75-51F3-8395-7E80-40D8659AA388}"/>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41000"/>
                    </a14:imgEffect>
                  </a14:imgLayer>
                </a14:imgProps>
              </a:ext>
            </a:extLst>
          </a:blip>
          <a:stretch>
            <a:fillRect/>
          </a:stretch>
        </p:blipFill>
        <p:spPr>
          <a:xfrm>
            <a:off x="6673069" y="2627804"/>
            <a:ext cx="2342690" cy="1957134"/>
          </a:xfrm>
          <a:prstGeom prst="rect">
            <a:avLst/>
          </a:prstGeom>
        </p:spPr>
      </p:pic>
      <p:pic>
        <p:nvPicPr>
          <p:cNvPr id="32" name="תמונה 31">
            <a:extLst>
              <a:ext uri="{FF2B5EF4-FFF2-40B4-BE49-F238E27FC236}">
                <a16:creationId xmlns:a16="http://schemas.microsoft.com/office/drawing/2014/main" id="{F413A002-08EC-4A27-0C86-36E12FC62E44}"/>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47000"/>
                    </a14:imgEffect>
                  </a14:imgLayer>
                </a14:imgProps>
              </a:ext>
            </a:extLst>
          </a:blip>
          <a:stretch>
            <a:fillRect/>
          </a:stretch>
        </p:blipFill>
        <p:spPr>
          <a:xfrm>
            <a:off x="5090941" y="2627804"/>
            <a:ext cx="1964734" cy="2381257"/>
          </a:xfrm>
          <a:prstGeom prst="rect">
            <a:avLst/>
          </a:prstGeom>
        </p:spPr>
      </p:pic>
      <p:pic>
        <p:nvPicPr>
          <p:cNvPr id="34" name="תמונה 33">
            <a:extLst>
              <a:ext uri="{FF2B5EF4-FFF2-40B4-BE49-F238E27FC236}">
                <a16:creationId xmlns:a16="http://schemas.microsoft.com/office/drawing/2014/main" id="{8A19E5FB-5F2B-0B59-2295-779D5382DB54}"/>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bright="41000"/>
                    </a14:imgEffect>
                  </a14:imgLayer>
                </a14:imgProps>
              </a:ext>
            </a:extLst>
          </a:blip>
          <a:stretch>
            <a:fillRect/>
          </a:stretch>
        </p:blipFill>
        <p:spPr>
          <a:xfrm>
            <a:off x="3127903" y="2627804"/>
            <a:ext cx="2360376" cy="1964037"/>
          </a:xfrm>
          <a:prstGeom prst="rect">
            <a:avLst/>
          </a:prstGeom>
        </p:spPr>
      </p:pic>
    </p:spTree>
    <p:extLst>
      <p:ext uri="{BB962C8B-B14F-4D97-AF65-F5344CB8AC3E}">
        <p14:creationId xmlns:p14="http://schemas.microsoft.com/office/powerpoint/2010/main" val="678731055"/>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7AE3E8B-C169-562A-F6CE-AC0A831AA684}"/>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14" name="כותרת 13">
            <a:extLst>
              <a:ext uri="{FF2B5EF4-FFF2-40B4-BE49-F238E27FC236}">
                <a16:creationId xmlns:a16="http://schemas.microsoft.com/office/drawing/2014/main" id="{BA86D0E3-B344-FA2C-8E37-A8F2AB08D968}"/>
              </a:ext>
            </a:extLst>
          </p:cNvPr>
          <p:cNvSpPr>
            <a:spLocks noGrp="1"/>
          </p:cNvSpPr>
          <p:nvPr>
            <p:ph type="title"/>
          </p:nvPr>
        </p:nvSpPr>
        <p:spPr>
          <a:xfrm>
            <a:off x="6426200" y="2284478"/>
            <a:ext cx="4449618" cy="1456736"/>
          </a:xfrm>
        </p:spPr>
        <p:txBody>
          <a:bodyPr>
            <a:normAutofit fontScale="90000"/>
          </a:bodyPr>
          <a:lstStyle/>
          <a:p>
            <a:pPr algn="ctr"/>
            <a:r>
              <a:rPr lang="he-IL" sz="2800" dirty="0">
                <a:solidFill>
                  <a:schemeClr val="bg1"/>
                </a:solidFill>
                <a:latin typeface="Anomalia 1.0 AAA Light" pitchFamily="2" charset="-79"/>
                <a:cs typeface="Anomalia 1.0 AAA Light" pitchFamily="2" charset="-79"/>
              </a:rPr>
              <a:t>קרה לכם פעם שחיממתם לחם אך הוא לא התחמם כי</a:t>
            </a:r>
            <a:br>
              <a:rPr lang="he-IL" sz="2800" dirty="0">
                <a:solidFill>
                  <a:schemeClr val="bg1"/>
                </a:solidFill>
                <a:latin typeface="Anomalia 1.0 AAA Light" pitchFamily="2" charset="-79"/>
                <a:cs typeface="Anomalia 1.0 AAA Light" pitchFamily="2" charset="-79"/>
              </a:rPr>
            </a:br>
            <a:r>
              <a:rPr lang="he-IL" sz="2800" dirty="0">
                <a:solidFill>
                  <a:schemeClr val="bg1"/>
                </a:solidFill>
                <a:latin typeface="Anomalia 1.0 AAA Light" pitchFamily="2" charset="-79"/>
                <a:cs typeface="Anomalia 1.0 AAA Light" pitchFamily="2" charset="-79"/>
              </a:rPr>
              <a:t>שכחתם לחבר את התנור לשקע החשמל?</a:t>
            </a:r>
            <a:br>
              <a:rPr lang="he-IL" sz="2800" dirty="0">
                <a:solidFill>
                  <a:schemeClr val="bg1"/>
                </a:solidFill>
                <a:latin typeface="Anomalia 1.0 AAA Light" pitchFamily="2" charset="-79"/>
                <a:cs typeface="Anomalia 1.0 AAA Light" pitchFamily="2" charset="-79"/>
              </a:rPr>
            </a:br>
            <a:br>
              <a:rPr lang="he-IL" sz="2800" dirty="0">
                <a:solidFill>
                  <a:schemeClr val="bg1"/>
                </a:solidFill>
                <a:latin typeface="Anomalia 1.0 AAA Light" pitchFamily="2" charset="-79"/>
                <a:cs typeface="Anomalia 1.0 AAA Light" pitchFamily="2" charset="-79"/>
              </a:rPr>
            </a:br>
            <a:br>
              <a:rPr lang="he-IL" sz="2800" dirty="0">
                <a:solidFill>
                  <a:schemeClr val="bg1"/>
                </a:solidFill>
                <a:latin typeface="Anomalia 1.0 AAA Light" pitchFamily="2" charset="-79"/>
                <a:cs typeface="Anomalia 1.0 AAA Light" pitchFamily="2" charset="-79"/>
              </a:rPr>
            </a:br>
            <a:r>
              <a:rPr lang="he-IL" sz="4000" b="1" dirty="0">
                <a:solidFill>
                  <a:schemeClr val="bg1"/>
                </a:solidFill>
                <a:latin typeface="Anomalia 1.0 AAA Light" pitchFamily="2" charset="-79"/>
                <a:cs typeface="Anomalia 1.0 AAA Light" pitchFamily="2" charset="-79"/>
              </a:rPr>
              <a:t>נראה איך זה קשור לראש השנה!</a:t>
            </a:r>
            <a:endParaRPr lang="he-IL" sz="2800" b="1" dirty="0">
              <a:solidFill>
                <a:schemeClr val="bg1"/>
              </a:solidFill>
              <a:latin typeface="Anomalia 1.0 AAA Light" pitchFamily="2" charset="-79"/>
              <a:cs typeface="Anomalia 1.0 AAA Light" pitchFamily="2" charset="-79"/>
            </a:endParaRPr>
          </a:p>
        </p:txBody>
      </p:sp>
      <p:pic>
        <p:nvPicPr>
          <p:cNvPr id="2050" name="Picture 2" descr="Toaster, Loaf, Bread Slices, Meal, Food">
            <a:extLst>
              <a:ext uri="{FF2B5EF4-FFF2-40B4-BE49-F238E27FC236}">
                <a16:creationId xmlns:a16="http://schemas.microsoft.com/office/drawing/2014/main" id="{775B2BE4-6B79-E0D8-952B-21D1BE8756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2782" y="910996"/>
            <a:ext cx="4651604" cy="4651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58356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9EF12266-7ABB-CD35-FF1F-DD293689FC69}"/>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5" name="תיבת טקסט 4">
            <a:extLst>
              <a:ext uri="{FF2B5EF4-FFF2-40B4-BE49-F238E27FC236}">
                <a16:creationId xmlns:a16="http://schemas.microsoft.com/office/drawing/2014/main" id="{DE1A929D-B00C-40E7-D43B-963621868D27}"/>
              </a:ext>
            </a:extLst>
          </p:cNvPr>
          <p:cNvSpPr txBox="1"/>
          <p:nvPr/>
        </p:nvSpPr>
        <p:spPr>
          <a:xfrm>
            <a:off x="180400" y="790833"/>
            <a:ext cx="12349535" cy="1077218"/>
          </a:xfrm>
          <a:prstGeom prst="rect">
            <a:avLst/>
          </a:prstGeom>
          <a:noFill/>
        </p:spPr>
        <p:txBody>
          <a:bodyPr wrap="square">
            <a:spAutoFit/>
          </a:bodyPr>
          <a:lstStyle/>
          <a:p>
            <a:pPr algn="ctr" defTabSz="914400" eaLnBrk="1" latinLnBrk="0" hangingPunct="1"/>
            <a:r>
              <a:rPr lang="he-IL" sz="3200" b="1" dirty="0">
                <a:solidFill>
                  <a:schemeClr val="bg1"/>
                </a:solidFill>
                <a:latin typeface="Anomalia 1.0 AAA UltraBold" pitchFamily="2" charset="-79"/>
                <a:cs typeface="Anomalia 1.0 AAA UltraBold" pitchFamily="2" charset="-79"/>
              </a:rPr>
              <a:t>כמה שנים ״חוגג״ העולם השנה</a:t>
            </a:r>
          </a:p>
          <a:p>
            <a:pPr algn="ctr" defTabSz="914400" eaLnBrk="1" latinLnBrk="0" hangingPunct="1"/>
            <a:r>
              <a:rPr lang="he-IL" sz="3200" b="1" dirty="0">
                <a:solidFill>
                  <a:schemeClr val="bg1"/>
                </a:solidFill>
                <a:latin typeface="Anomalia 1.0 AAA UltraBold" pitchFamily="2" charset="-79"/>
                <a:cs typeface="Anomalia 1.0 AAA UltraBold" pitchFamily="2" charset="-79"/>
              </a:rPr>
              <a:t>בראש השנה?</a:t>
            </a:r>
            <a:endParaRPr lang="he-IL" sz="3200" dirty="0">
              <a:solidFill>
                <a:schemeClr val="bg1"/>
              </a:solidFill>
              <a:latin typeface="Anomalia 1.0 AAA Medium" pitchFamily="2" charset="-79"/>
              <a:cs typeface="Anomalia 1.0 AAA Medium" pitchFamily="2" charset="-79"/>
            </a:endParaRPr>
          </a:p>
        </p:txBody>
      </p:sp>
      <p:sp>
        <p:nvSpPr>
          <p:cNvPr id="20" name="תיבת טקסט 19">
            <a:extLst>
              <a:ext uri="{FF2B5EF4-FFF2-40B4-BE49-F238E27FC236}">
                <a16:creationId xmlns:a16="http://schemas.microsoft.com/office/drawing/2014/main" id="{1380241A-337C-C215-34BD-674442BA228D}"/>
              </a:ext>
            </a:extLst>
          </p:cNvPr>
          <p:cNvSpPr txBox="1"/>
          <p:nvPr/>
        </p:nvSpPr>
        <p:spPr>
          <a:xfrm>
            <a:off x="180400" y="1747981"/>
            <a:ext cx="12349535" cy="2646878"/>
          </a:xfrm>
          <a:prstGeom prst="rect">
            <a:avLst/>
          </a:prstGeom>
          <a:noFill/>
        </p:spPr>
        <p:txBody>
          <a:bodyPr wrap="square">
            <a:spAutoFit/>
          </a:bodyPr>
          <a:lstStyle/>
          <a:p>
            <a:pPr algn="ctr" defTabSz="914400" eaLnBrk="1" latinLnBrk="0" hangingPunct="1"/>
            <a:r>
              <a:rPr lang="he-IL" sz="16600" dirty="0">
                <a:solidFill>
                  <a:schemeClr val="bg1"/>
                </a:solidFill>
                <a:latin typeface="Anomalia 1.0 AAA Light" pitchFamily="2" charset="-79"/>
                <a:cs typeface="Anomalia 1.0 AAA Light" pitchFamily="2" charset="-79"/>
              </a:rPr>
              <a:t>_ _ _ _</a:t>
            </a:r>
          </a:p>
        </p:txBody>
      </p:sp>
      <p:sp>
        <p:nvSpPr>
          <p:cNvPr id="22" name="מלבן מעוגל 21">
            <a:hlinkClick r:id="rId3" action="ppaction://hlinksldjump"/>
            <a:extLst>
              <a:ext uri="{FF2B5EF4-FFF2-40B4-BE49-F238E27FC236}">
                <a16:creationId xmlns:a16="http://schemas.microsoft.com/office/drawing/2014/main" id="{4018EA14-1F74-0934-7B0D-18BA933F3E20}"/>
              </a:ext>
            </a:extLst>
          </p:cNvPr>
          <p:cNvSpPr/>
          <p:nvPr/>
        </p:nvSpPr>
        <p:spPr>
          <a:xfrm>
            <a:off x="702986"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0</a:t>
            </a:r>
          </a:p>
        </p:txBody>
      </p:sp>
      <p:sp>
        <p:nvSpPr>
          <p:cNvPr id="24" name="מלבן מעוגל 23">
            <a:hlinkClick r:id="rId3" action="ppaction://hlinksldjump"/>
            <a:extLst>
              <a:ext uri="{FF2B5EF4-FFF2-40B4-BE49-F238E27FC236}">
                <a16:creationId xmlns:a16="http://schemas.microsoft.com/office/drawing/2014/main" id="{00FD3ED8-8E8A-A218-D19F-E776BCA99975}"/>
              </a:ext>
            </a:extLst>
          </p:cNvPr>
          <p:cNvSpPr/>
          <p:nvPr/>
        </p:nvSpPr>
        <p:spPr>
          <a:xfrm>
            <a:off x="1840522"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1</a:t>
            </a:r>
          </a:p>
        </p:txBody>
      </p:sp>
      <p:sp>
        <p:nvSpPr>
          <p:cNvPr id="25" name="מלבן מעוגל 24">
            <a:hlinkClick r:id="rId3" action="ppaction://hlinksldjump"/>
            <a:extLst>
              <a:ext uri="{FF2B5EF4-FFF2-40B4-BE49-F238E27FC236}">
                <a16:creationId xmlns:a16="http://schemas.microsoft.com/office/drawing/2014/main" id="{31C31CBD-327E-9DC0-ADE2-CE445CDB79D3}"/>
              </a:ext>
            </a:extLst>
          </p:cNvPr>
          <p:cNvSpPr/>
          <p:nvPr/>
        </p:nvSpPr>
        <p:spPr>
          <a:xfrm>
            <a:off x="2978058"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2</a:t>
            </a:r>
          </a:p>
        </p:txBody>
      </p:sp>
      <p:sp>
        <p:nvSpPr>
          <p:cNvPr id="26" name="מלבן מעוגל 25">
            <a:hlinkClick r:id="rId3" action="ppaction://hlinksldjump"/>
            <a:extLst>
              <a:ext uri="{FF2B5EF4-FFF2-40B4-BE49-F238E27FC236}">
                <a16:creationId xmlns:a16="http://schemas.microsoft.com/office/drawing/2014/main" id="{BC5EAD16-03B7-5663-A474-02AAADDFFABE}"/>
              </a:ext>
            </a:extLst>
          </p:cNvPr>
          <p:cNvSpPr/>
          <p:nvPr/>
        </p:nvSpPr>
        <p:spPr>
          <a:xfrm>
            <a:off x="4115594"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3</a:t>
            </a:r>
          </a:p>
        </p:txBody>
      </p:sp>
      <p:sp>
        <p:nvSpPr>
          <p:cNvPr id="27" name="מלבן מעוגל 26">
            <a:hlinkClick r:id="rId3" action="ppaction://hlinksldjump"/>
            <a:extLst>
              <a:ext uri="{FF2B5EF4-FFF2-40B4-BE49-F238E27FC236}">
                <a16:creationId xmlns:a16="http://schemas.microsoft.com/office/drawing/2014/main" id="{11E02D9D-616A-47FC-DCC2-3CB4F383B68F}"/>
              </a:ext>
            </a:extLst>
          </p:cNvPr>
          <p:cNvSpPr/>
          <p:nvPr/>
        </p:nvSpPr>
        <p:spPr>
          <a:xfrm>
            <a:off x="5253130"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4</a:t>
            </a:r>
          </a:p>
        </p:txBody>
      </p:sp>
      <p:sp>
        <p:nvSpPr>
          <p:cNvPr id="28" name="מלבן מעוגל 27">
            <a:hlinkClick r:id="" action="ppaction://hlinkshowjump?jump=nextslide"/>
            <a:extLst>
              <a:ext uri="{FF2B5EF4-FFF2-40B4-BE49-F238E27FC236}">
                <a16:creationId xmlns:a16="http://schemas.microsoft.com/office/drawing/2014/main" id="{6F410262-97D2-8FAA-D883-393F822C5FE6}"/>
              </a:ext>
            </a:extLst>
          </p:cNvPr>
          <p:cNvSpPr/>
          <p:nvPr/>
        </p:nvSpPr>
        <p:spPr>
          <a:xfrm>
            <a:off x="6390666"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5</a:t>
            </a:r>
          </a:p>
        </p:txBody>
      </p:sp>
      <p:sp>
        <p:nvSpPr>
          <p:cNvPr id="29" name="מלבן מעוגל 28">
            <a:hlinkClick r:id="rId3" action="ppaction://hlinksldjump"/>
            <a:extLst>
              <a:ext uri="{FF2B5EF4-FFF2-40B4-BE49-F238E27FC236}">
                <a16:creationId xmlns:a16="http://schemas.microsoft.com/office/drawing/2014/main" id="{4B844F9D-86B8-E569-FFA8-D759C85B51F8}"/>
              </a:ext>
            </a:extLst>
          </p:cNvPr>
          <p:cNvSpPr/>
          <p:nvPr/>
        </p:nvSpPr>
        <p:spPr>
          <a:xfrm>
            <a:off x="7528202"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6</a:t>
            </a:r>
          </a:p>
        </p:txBody>
      </p:sp>
      <p:sp>
        <p:nvSpPr>
          <p:cNvPr id="30" name="מלבן מעוגל 29">
            <a:hlinkClick r:id="rId3" action="ppaction://hlinksldjump"/>
            <a:extLst>
              <a:ext uri="{FF2B5EF4-FFF2-40B4-BE49-F238E27FC236}">
                <a16:creationId xmlns:a16="http://schemas.microsoft.com/office/drawing/2014/main" id="{CAFFCF80-4A67-7917-328E-72F4DBD8DC56}"/>
              </a:ext>
            </a:extLst>
          </p:cNvPr>
          <p:cNvSpPr/>
          <p:nvPr/>
        </p:nvSpPr>
        <p:spPr>
          <a:xfrm>
            <a:off x="8665738"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7</a:t>
            </a:r>
          </a:p>
        </p:txBody>
      </p:sp>
      <p:sp>
        <p:nvSpPr>
          <p:cNvPr id="31" name="מלבן מעוגל 30">
            <a:hlinkClick r:id="rId3" action="ppaction://hlinksldjump"/>
            <a:extLst>
              <a:ext uri="{FF2B5EF4-FFF2-40B4-BE49-F238E27FC236}">
                <a16:creationId xmlns:a16="http://schemas.microsoft.com/office/drawing/2014/main" id="{81D110A6-3187-6F7B-50A0-7C4F55A39C52}"/>
              </a:ext>
            </a:extLst>
          </p:cNvPr>
          <p:cNvSpPr/>
          <p:nvPr/>
        </p:nvSpPr>
        <p:spPr>
          <a:xfrm>
            <a:off x="9803274"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8</a:t>
            </a:r>
          </a:p>
        </p:txBody>
      </p:sp>
      <p:sp>
        <p:nvSpPr>
          <p:cNvPr id="32" name="מלבן מעוגל 31">
            <a:hlinkClick r:id="rId3" action="ppaction://hlinksldjump"/>
            <a:extLst>
              <a:ext uri="{FF2B5EF4-FFF2-40B4-BE49-F238E27FC236}">
                <a16:creationId xmlns:a16="http://schemas.microsoft.com/office/drawing/2014/main" id="{77E290E5-7C1D-3EA4-BC33-F38693E47CB4}"/>
              </a:ext>
            </a:extLst>
          </p:cNvPr>
          <p:cNvSpPr/>
          <p:nvPr/>
        </p:nvSpPr>
        <p:spPr>
          <a:xfrm>
            <a:off x="10940813"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9</a:t>
            </a:r>
          </a:p>
        </p:txBody>
      </p:sp>
    </p:spTree>
    <p:extLst>
      <p:ext uri="{BB962C8B-B14F-4D97-AF65-F5344CB8AC3E}">
        <p14:creationId xmlns:p14="http://schemas.microsoft.com/office/powerpoint/2010/main" val="10009701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9EF12266-7ABB-CD35-FF1F-DD293689FC69}"/>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5" name="תיבת טקסט 4">
            <a:extLst>
              <a:ext uri="{FF2B5EF4-FFF2-40B4-BE49-F238E27FC236}">
                <a16:creationId xmlns:a16="http://schemas.microsoft.com/office/drawing/2014/main" id="{DE1A929D-B00C-40E7-D43B-963621868D27}"/>
              </a:ext>
            </a:extLst>
          </p:cNvPr>
          <p:cNvSpPr txBox="1"/>
          <p:nvPr/>
        </p:nvSpPr>
        <p:spPr>
          <a:xfrm>
            <a:off x="180400" y="790833"/>
            <a:ext cx="12349535" cy="1077218"/>
          </a:xfrm>
          <a:prstGeom prst="rect">
            <a:avLst/>
          </a:prstGeom>
          <a:noFill/>
        </p:spPr>
        <p:txBody>
          <a:bodyPr wrap="square">
            <a:spAutoFit/>
          </a:bodyPr>
          <a:lstStyle/>
          <a:p>
            <a:pPr algn="ctr" defTabSz="914400" eaLnBrk="1" latinLnBrk="0" hangingPunct="1"/>
            <a:r>
              <a:rPr lang="he-IL" sz="3200" b="1" dirty="0">
                <a:solidFill>
                  <a:schemeClr val="bg1"/>
                </a:solidFill>
                <a:latin typeface="Anomalia 1.0 AAA UltraBold" pitchFamily="2" charset="-79"/>
                <a:cs typeface="Anomalia 1.0 AAA UltraBold" pitchFamily="2" charset="-79"/>
              </a:rPr>
              <a:t>כמה שנים ״חוגג״ העולם השנה</a:t>
            </a:r>
          </a:p>
          <a:p>
            <a:pPr algn="ctr" defTabSz="914400" eaLnBrk="1" latinLnBrk="0" hangingPunct="1"/>
            <a:r>
              <a:rPr lang="he-IL" sz="3200" b="1" dirty="0">
                <a:solidFill>
                  <a:schemeClr val="bg1"/>
                </a:solidFill>
                <a:latin typeface="Anomalia 1.0 AAA UltraBold" pitchFamily="2" charset="-79"/>
                <a:cs typeface="Anomalia 1.0 AAA UltraBold" pitchFamily="2" charset="-79"/>
              </a:rPr>
              <a:t>בראש השנה?</a:t>
            </a:r>
            <a:endParaRPr lang="he-IL" sz="3200" dirty="0">
              <a:solidFill>
                <a:schemeClr val="bg1"/>
              </a:solidFill>
              <a:latin typeface="Anomalia 1.0 AAA Medium" pitchFamily="2" charset="-79"/>
              <a:cs typeface="Anomalia 1.0 AAA Medium" pitchFamily="2" charset="-79"/>
            </a:endParaRPr>
          </a:p>
        </p:txBody>
      </p:sp>
      <p:sp>
        <p:nvSpPr>
          <p:cNvPr id="20" name="תיבת טקסט 19">
            <a:extLst>
              <a:ext uri="{FF2B5EF4-FFF2-40B4-BE49-F238E27FC236}">
                <a16:creationId xmlns:a16="http://schemas.microsoft.com/office/drawing/2014/main" id="{1380241A-337C-C215-34BD-674442BA228D}"/>
              </a:ext>
            </a:extLst>
          </p:cNvPr>
          <p:cNvSpPr txBox="1"/>
          <p:nvPr/>
        </p:nvSpPr>
        <p:spPr>
          <a:xfrm>
            <a:off x="180400" y="1747981"/>
            <a:ext cx="12349535" cy="2646878"/>
          </a:xfrm>
          <a:prstGeom prst="rect">
            <a:avLst/>
          </a:prstGeom>
          <a:noFill/>
        </p:spPr>
        <p:txBody>
          <a:bodyPr wrap="square">
            <a:spAutoFit/>
          </a:bodyPr>
          <a:lstStyle/>
          <a:p>
            <a:pPr algn="ctr" defTabSz="914400" eaLnBrk="1" latinLnBrk="0" hangingPunct="1"/>
            <a:r>
              <a:rPr lang="he-IL" sz="16600" dirty="0">
                <a:solidFill>
                  <a:schemeClr val="bg1"/>
                </a:solidFill>
                <a:latin typeface="Anomalia 1.0 AAA Light" pitchFamily="2" charset="-79"/>
                <a:cs typeface="Anomalia 1.0 AAA Light" pitchFamily="2" charset="-79"/>
              </a:rPr>
              <a:t>_ _ _ _</a:t>
            </a:r>
          </a:p>
        </p:txBody>
      </p:sp>
      <p:sp>
        <p:nvSpPr>
          <p:cNvPr id="22" name="מלבן מעוגל 21">
            <a:hlinkClick r:id="rId3" action="ppaction://hlinksldjump"/>
            <a:extLst>
              <a:ext uri="{FF2B5EF4-FFF2-40B4-BE49-F238E27FC236}">
                <a16:creationId xmlns:a16="http://schemas.microsoft.com/office/drawing/2014/main" id="{4018EA14-1F74-0934-7B0D-18BA933F3E20}"/>
              </a:ext>
            </a:extLst>
          </p:cNvPr>
          <p:cNvSpPr/>
          <p:nvPr/>
        </p:nvSpPr>
        <p:spPr>
          <a:xfrm>
            <a:off x="702986"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0</a:t>
            </a:r>
          </a:p>
        </p:txBody>
      </p:sp>
      <p:sp>
        <p:nvSpPr>
          <p:cNvPr id="24" name="מלבן מעוגל 23">
            <a:hlinkClick r:id="rId3" action="ppaction://hlinksldjump"/>
            <a:extLst>
              <a:ext uri="{FF2B5EF4-FFF2-40B4-BE49-F238E27FC236}">
                <a16:creationId xmlns:a16="http://schemas.microsoft.com/office/drawing/2014/main" id="{00FD3ED8-8E8A-A218-D19F-E776BCA99975}"/>
              </a:ext>
            </a:extLst>
          </p:cNvPr>
          <p:cNvSpPr/>
          <p:nvPr/>
        </p:nvSpPr>
        <p:spPr>
          <a:xfrm>
            <a:off x="1840522"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1</a:t>
            </a:r>
          </a:p>
        </p:txBody>
      </p:sp>
      <p:sp>
        <p:nvSpPr>
          <p:cNvPr id="25" name="מלבן מעוגל 24">
            <a:hlinkClick r:id="rId3" action="ppaction://hlinksldjump"/>
            <a:extLst>
              <a:ext uri="{FF2B5EF4-FFF2-40B4-BE49-F238E27FC236}">
                <a16:creationId xmlns:a16="http://schemas.microsoft.com/office/drawing/2014/main" id="{31C31CBD-327E-9DC0-ADE2-CE445CDB79D3}"/>
              </a:ext>
            </a:extLst>
          </p:cNvPr>
          <p:cNvSpPr/>
          <p:nvPr/>
        </p:nvSpPr>
        <p:spPr>
          <a:xfrm>
            <a:off x="2978058"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2</a:t>
            </a:r>
          </a:p>
        </p:txBody>
      </p:sp>
      <p:sp>
        <p:nvSpPr>
          <p:cNvPr id="26" name="מלבן מעוגל 25">
            <a:hlinkClick r:id="rId3" action="ppaction://hlinksldjump"/>
            <a:extLst>
              <a:ext uri="{FF2B5EF4-FFF2-40B4-BE49-F238E27FC236}">
                <a16:creationId xmlns:a16="http://schemas.microsoft.com/office/drawing/2014/main" id="{BC5EAD16-03B7-5663-A474-02AAADDFFABE}"/>
              </a:ext>
            </a:extLst>
          </p:cNvPr>
          <p:cNvSpPr/>
          <p:nvPr/>
        </p:nvSpPr>
        <p:spPr>
          <a:xfrm>
            <a:off x="4115594"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3</a:t>
            </a:r>
          </a:p>
        </p:txBody>
      </p:sp>
      <p:sp>
        <p:nvSpPr>
          <p:cNvPr id="27" name="מלבן מעוגל 26">
            <a:hlinkClick r:id="rId3" action="ppaction://hlinksldjump"/>
            <a:extLst>
              <a:ext uri="{FF2B5EF4-FFF2-40B4-BE49-F238E27FC236}">
                <a16:creationId xmlns:a16="http://schemas.microsoft.com/office/drawing/2014/main" id="{11E02D9D-616A-47FC-DCC2-3CB4F383B68F}"/>
              </a:ext>
            </a:extLst>
          </p:cNvPr>
          <p:cNvSpPr/>
          <p:nvPr/>
        </p:nvSpPr>
        <p:spPr>
          <a:xfrm>
            <a:off x="5253130"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4</a:t>
            </a:r>
          </a:p>
        </p:txBody>
      </p:sp>
      <p:sp>
        <p:nvSpPr>
          <p:cNvPr id="28" name="מלבן מעוגל 27">
            <a:hlinkClick r:id="rId3" action="ppaction://hlinksldjump"/>
            <a:extLst>
              <a:ext uri="{FF2B5EF4-FFF2-40B4-BE49-F238E27FC236}">
                <a16:creationId xmlns:a16="http://schemas.microsoft.com/office/drawing/2014/main" id="{6F410262-97D2-8FAA-D883-393F822C5FE6}"/>
              </a:ext>
            </a:extLst>
          </p:cNvPr>
          <p:cNvSpPr/>
          <p:nvPr/>
        </p:nvSpPr>
        <p:spPr>
          <a:xfrm>
            <a:off x="6390666"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5</a:t>
            </a:r>
          </a:p>
        </p:txBody>
      </p:sp>
      <p:sp>
        <p:nvSpPr>
          <p:cNvPr id="29" name="מלבן מעוגל 28">
            <a:hlinkClick r:id="rId3" action="ppaction://hlinksldjump"/>
            <a:extLst>
              <a:ext uri="{FF2B5EF4-FFF2-40B4-BE49-F238E27FC236}">
                <a16:creationId xmlns:a16="http://schemas.microsoft.com/office/drawing/2014/main" id="{4B844F9D-86B8-E569-FFA8-D759C85B51F8}"/>
              </a:ext>
            </a:extLst>
          </p:cNvPr>
          <p:cNvSpPr/>
          <p:nvPr/>
        </p:nvSpPr>
        <p:spPr>
          <a:xfrm>
            <a:off x="7528202"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6</a:t>
            </a:r>
          </a:p>
        </p:txBody>
      </p:sp>
      <p:sp>
        <p:nvSpPr>
          <p:cNvPr id="30" name="מלבן מעוגל 29">
            <a:hlinkClick r:id="" action="ppaction://hlinkshowjump?jump=nextslide"/>
            <a:extLst>
              <a:ext uri="{FF2B5EF4-FFF2-40B4-BE49-F238E27FC236}">
                <a16:creationId xmlns:a16="http://schemas.microsoft.com/office/drawing/2014/main" id="{CAFFCF80-4A67-7917-328E-72F4DBD8DC56}"/>
              </a:ext>
            </a:extLst>
          </p:cNvPr>
          <p:cNvSpPr/>
          <p:nvPr/>
        </p:nvSpPr>
        <p:spPr>
          <a:xfrm>
            <a:off x="8665738"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7</a:t>
            </a:r>
          </a:p>
        </p:txBody>
      </p:sp>
      <p:sp>
        <p:nvSpPr>
          <p:cNvPr id="31" name="מלבן מעוגל 30">
            <a:hlinkClick r:id="rId3" action="ppaction://hlinksldjump"/>
            <a:extLst>
              <a:ext uri="{FF2B5EF4-FFF2-40B4-BE49-F238E27FC236}">
                <a16:creationId xmlns:a16="http://schemas.microsoft.com/office/drawing/2014/main" id="{81D110A6-3187-6F7B-50A0-7C4F55A39C52}"/>
              </a:ext>
            </a:extLst>
          </p:cNvPr>
          <p:cNvSpPr/>
          <p:nvPr/>
        </p:nvSpPr>
        <p:spPr>
          <a:xfrm>
            <a:off x="9803274"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8</a:t>
            </a:r>
          </a:p>
        </p:txBody>
      </p:sp>
      <p:sp>
        <p:nvSpPr>
          <p:cNvPr id="32" name="מלבן מעוגל 31">
            <a:hlinkClick r:id="rId3" action="ppaction://hlinksldjump"/>
            <a:extLst>
              <a:ext uri="{FF2B5EF4-FFF2-40B4-BE49-F238E27FC236}">
                <a16:creationId xmlns:a16="http://schemas.microsoft.com/office/drawing/2014/main" id="{77E290E5-7C1D-3EA4-BC33-F38693E47CB4}"/>
              </a:ext>
            </a:extLst>
          </p:cNvPr>
          <p:cNvSpPr/>
          <p:nvPr/>
        </p:nvSpPr>
        <p:spPr>
          <a:xfrm>
            <a:off x="10940813"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9</a:t>
            </a:r>
          </a:p>
        </p:txBody>
      </p:sp>
      <p:sp>
        <p:nvSpPr>
          <p:cNvPr id="2" name="תיבת טקסט 1">
            <a:extLst>
              <a:ext uri="{FF2B5EF4-FFF2-40B4-BE49-F238E27FC236}">
                <a16:creationId xmlns:a16="http://schemas.microsoft.com/office/drawing/2014/main" id="{3944B479-8FB8-4FC7-B1A8-5EEB092F68D7}"/>
              </a:ext>
            </a:extLst>
          </p:cNvPr>
          <p:cNvSpPr txBox="1"/>
          <p:nvPr/>
        </p:nvSpPr>
        <p:spPr>
          <a:xfrm>
            <a:off x="3797494" y="2430966"/>
            <a:ext cx="6289287" cy="1107996"/>
          </a:xfrm>
          <a:prstGeom prst="rect">
            <a:avLst/>
          </a:prstGeom>
          <a:noFill/>
        </p:spPr>
        <p:txBody>
          <a:bodyPr wrap="square" rtlCol="1">
            <a:spAutoFit/>
          </a:bodyPr>
          <a:lstStyle/>
          <a:p>
            <a:pPr algn="l"/>
            <a:r>
              <a:rPr lang="he-IL" sz="6600" b="1" spc="8500" dirty="0">
                <a:solidFill>
                  <a:schemeClr val="bg1"/>
                </a:solidFill>
                <a:latin typeface="Anomalia 1.0 AAA UltraBold" pitchFamily="2" charset="-79"/>
                <a:cs typeface="Anomalia 1.0 AAA UltraBold" pitchFamily="2" charset="-79"/>
              </a:rPr>
              <a:t>5</a:t>
            </a:r>
          </a:p>
        </p:txBody>
      </p:sp>
    </p:spTree>
    <p:extLst>
      <p:ext uri="{BB962C8B-B14F-4D97-AF65-F5344CB8AC3E}">
        <p14:creationId xmlns:p14="http://schemas.microsoft.com/office/powerpoint/2010/main" val="8791968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9EF12266-7ABB-CD35-FF1F-DD293689FC69}"/>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5" name="תיבת טקסט 4">
            <a:extLst>
              <a:ext uri="{FF2B5EF4-FFF2-40B4-BE49-F238E27FC236}">
                <a16:creationId xmlns:a16="http://schemas.microsoft.com/office/drawing/2014/main" id="{DE1A929D-B00C-40E7-D43B-963621868D27}"/>
              </a:ext>
            </a:extLst>
          </p:cNvPr>
          <p:cNvSpPr txBox="1"/>
          <p:nvPr/>
        </p:nvSpPr>
        <p:spPr>
          <a:xfrm>
            <a:off x="180400" y="790833"/>
            <a:ext cx="12349535" cy="1077218"/>
          </a:xfrm>
          <a:prstGeom prst="rect">
            <a:avLst/>
          </a:prstGeom>
          <a:noFill/>
        </p:spPr>
        <p:txBody>
          <a:bodyPr wrap="square">
            <a:spAutoFit/>
          </a:bodyPr>
          <a:lstStyle/>
          <a:p>
            <a:pPr algn="ctr" defTabSz="914400" eaLnBrk="1" latinLnBrk="0" hangingPunct="1"/>
            <a:r>
              <a:rPr lang="he-IL" sz="3200" b="1" dirty="0">
                <a:solidFill>
                  <a:schemeClr val="bg1"/>
                </a:solidFill>
                <a:latin typeface="Anomalia 1.0 AAA UltraBold" pitchFamily="2" charset="-79"/>
                <a:cs typeface="Anomalia 1.0 AAA UltraBold" pitchFamily="2" charset="-79"/>
              </a:rPr>
              <a:t>כמה שנים ״חוגג״ העולם השנה</a:t>
            </a:r>
          </a:p>
          <a:p>
            <a:pPr algn="ctr" defTabSz="914400" eaLnBrk="1" latinLnBrk="0" hangingPunct="1"/>
            <a:r>
              <a:rPr lang="he-IL" sz="3200" b="1" dirty="0">
                <a:solidFill>
                  <a:schemeClr val="bg1"/>
                </a:solidFill>
                <a:latin typeface="Anomalia 1.0 AAA UltraBold" pitchFamily="2" charset="-79"/>
                <a:cs typeface="Anomalia 1.0 AAA UltraBold" pitchFamily="2" charset="-79"/>
              </a:rPr>
              <a:t>בראש השנה?</a:t>
            </a:r>
            <a:endParaRPr lang="he-IL" sz="3200" dirty="0">
              <a:solidFill>
                <a:schemeClr val="bg1"/>
              </a:solidFill>
              <a:latin typeface="Anomalia 1.0 AAA Medium" pitchFamily="2" charset="-79"/>
              <a:cs typeface="Anomalia 1.0 AAA Medium" pitchFamily="2" charset="-79"/>
            </a:endParaRPr>
          </a:p>
        </p:txBody>
      </p:sp>
      <p:sp>
        <p:nvSpPr>
          <p:cNvPr id="20" name="תיבת טקסט 19">
            <a:extLst>
              <a:ext uri="{FF2B5EF4-FFF2-40B4-BE49-F238E27FC236}">
                <a16:creationId xmlns:a16="http://schemas.microsoft.com/office/drawing/2014/main" id="{1380241A-337C-C215-34BD-674442BA228D}"/>
              </a:ext>
            </a:extLst>
          </p:cNvPr>
          <p:cNvSpPr txBox="1"/>
          <p:nvPr/>
        </p:nvSpPr>
        <p:spPr>
          <a:xfrm>
            <a:off x="180400" y="1747981"/>
            <a:ext cx="12349535" cy="2646878"/>
          </a:xfrm>
          <a:prstGeom prst="rect">
            <a:avLst/>
          </a:prstGeom>
          <a:noFill/>
        </p:spPr>
        <p:txBody>
          <a:bodyPr wrap="square">
            <a:spAutoFit/>
          </a:bodyPr>
          <a:lstStyle/>
          <a:p>
            <a:pPr algn="ctr" defTabSz="914400" eaLnBrk="1" latinLnBrk="0" hangingPunct="1"/>
            <a:r>
              <a:rPr lang="he-IL" sz="16600" dirty="0">
                <a:solidFill>
                  <a:schemeClr val="bg1"/>
                </a:solidFill>
                <a:latin typeface="Anomalia 1.0 AAA Light" pitchFamily="2" charset="-79"/>
                <a:cs typeface="Anomalia 1.0 AAA Light" pitchFamily="2" charset="-79"/>
              </a:rPr>
              <a:t>_ _ _ _</a:t>
            </a:r>
          </a:p>
        </p:txBody>
      </p:sp>
      <p:sp>
        <p:nvSpPr>
          <p:cNvPr id="22" name="מלבן מעוגל 21">
            <a:hlinkClick r:id="rId3" action="ppaction://hlinksldjump"/>
            <a:extLst>
              <a:ext uri="{FF2B5EF4-FFF2-40B4-BE49-F238E27FC236}">
                <a16:creationId xmlns:a16="http://schemas.microsoft.com/office/drawing/2014/main" id="{4018EA14-1F74-0934-7B0D-18BA933F3E20}"/>
              </a:ext>
            </a:extLst>
          </p:cNvPr>
          <p:cNvSpPr/>
          <p:nvPr/>
        </p:nvSpPr>
        <p:spPr>
          <a:xfrm>
            <a:off x="702986"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0</a:t>
            </a:r>
          </a:p>
        </p:txBody>
      </p:sp>
      <p:sp>
        <p:nvSpPr>
          <p:cNvPr id="24" name="מלבן מעוגל 23">
            <a:hlinkClick r:id="rId3" action="ppaction://hlinksldjump"/>
            <a:extLst>
              <a:ext uri="{FF2B5EF4-FFF2-40B4-BE49-F238E27FC236}">
                <a16:creationId xmlns:a16="http://schemas.microsoft.com/office/drawing/2014/main" id="{00FD3ED8-8E8A-A218-D19F-E776BCA99975}"/>
              </a:ext>
            </a:extLst>
          </p:cNvPr>
          <p:cNvSpPr/>
          <p:nvPr/>
        </p:nvSpPr>
        <p:spPr>
          <a:xfrm>
            <a:off x="1840522"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1</a:t>
            </a:r>
          </a:p>
        </p:txBody>
      </p:sp>
      <p:sp>
        <p:nvSpPr>
          <p:cNvPr id="25" name="מלבן מעוגל 24">
            <a:hlinkClick r:id="rId3" action="ppaction://hlinksldjump"/>
            <a:extLst>
              <a:ext uri="{FF2B5EF4-FFF2-40B4-BE49-F238E27FC236}">
                <a16:creationId xmlns:a16="http://schemas.microsoft.com/office/drawing/2014/main" id="{31C31CBD-327E-9DC0-ADE2-CE445CDB79D3}"/>
              </a:ext>
            </a:extLst>
          </p:cNvPr>
          <p:cNvSpPr/>
          <p:nvPr/>
        </p:nvSpPr>
        <p:spPr>
          <a:xfrm>
            <a:off x="2978058"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2</a:t>
            </a:r>
          </a:p>
        </p:txBody>
      </p:sp>
      <p:sp>
        <p:nvSpPr>
          <p:cNvPr id="26" name="מלבן מעוגל 25">
            <a:hlinkClick r:id="rId3" action="ppaction://hlinksldjump"/>
            <a:extLst>
              <a:ext uri="{FF2B5EF4-FFF2-40B4-BE49-F238E27FC236}">
                <a16:creationId xmlns:a16="http://schemas.microsoft.com/office/drawing/2014/main" id="{BC5EAD16-03B7-5663-A474-02AAADDFFABE}"/>
              </a:ext>
            </a:extLst>
          </p:cNvPr>
          <p:cNvSpPr/>
          <p:nvPr/>
        </p:nvSpPr>
        <p:spPr>
          <a:xfrm>
            <a:off x="4115594"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3</a:t>
            </a:r>
          </a:p>
        </p:txBody>
      </p:sp>
      <p:sp>
        <p:nvSpPr>
          <p:cNvPr id="27" name="מלבן מעוגל 26">
            <a:hlinkClick r:id="rId3" action="ppaction://hlinksldjump"/>
            <a:extLst>
              <a:ext uri="{FF2B5EF4-FFF2-40B4-BE49-F238E27FC236}">
                <a16:creationId xmlns:a16="http://schemas.microsoft.com/office/drawing/2014/main" id="{11E02D9D-616A-47FC-DCC2-3CB4F383B68F}"/>
              </a:ext>
            </a:extLst>
          </p:cNvPr>
          <p:cNvSpPr/>
          <p:nvPr/>
        </p:nvSpPr>
        <p:spPr>
          <a:xfrm>
            <a:off x="5253130"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4</a:t>
            </a:r>
          </a:p>
        </p:txBody>
      </p:sp>
      <p:sp>
        <p:nvSpPr>
          <p:cNvPr id="28" name="מלבן מעוגל 27">
            <a:hlinkClick r:id="rId3" action="ppaction://hlinksldjump"/>
            <a:extLst>
              <a:ext uri="{FF2B5EF4-FFF2-40B4-BE49-F238E27FC236}">
                <a16:creationId xmlns:a16="http://schemas.microsoft.com/office/drawing/2014/main" id="{6F410262-97D2-8FAA-D883-393F822C5FE6}"/>
              </a:ext>
            </a:extLst>
          </p:cNvPr>
          <p:cNvSpPr/>
          <p:nvPr/>
        </p:nvSpPr>
        <p:spPr>
          <a:xfrm>
            <a:off x="6390666"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5</a:t>
            </a:r>
          </a:p>
        </p:txBody>
      </p:sp>
      <p:sp>
        <p:nvSpPr>
          <p:cNvPr id="29" name="מלבן מעוגל 28">
            <a:hlinkClick r:id="rId3" action="ppaction://hlinksldjump"/>
            <a:extLst>
              <a:ext uri="{FF2B5EF4-FFF2-40B4-BE49-F238E27FC236}">
                <a16:creationId xmlns:a16="http://schemas.microsoft.com/office/drawing/2014/main" id="{4B844F9D-86B8-E569-FFA8-D759C85B51F8}"/>
              </a:ext>
            </a:extLst>
          </p:cNvPr>
          <p:cNvSpPr/>
          <p:nvPr/>
        </p:nvSpPr>
        <p:spPr>
          <a:xfrm>
            <a:off x="7528202"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6</a:t>
            </a:r>
          </a:p>
        </p:txBody>
      </p:sp>
      <p:sp>
        <p:nvSpPr>
          <p:cNvPr id="30" name="מלבן מעוגל 29">
            <a:hlinkClick r:id="rId3" action="ppaction://hlinksldjump"/>
            <a:extLst>
              <a:ext uri="{FF2B5EF4-FFF2-40B4-BE49-F238E27FC236}">
                <a16:creationId xmlns:a16="http://schemas.microsoft.com/office/drawing/2014/main" id="{CAFFCF80-4A67-7917-328E-72F4DBD8DC56}"/>
              </a:ext>
            </a:extLst>
          </p:cNvPr>
          <p:cNvSpPr/>
          <p:nvPr/>
        </p:nvSpPr>
        <p:spPr>
          <a:xfrm>
            <a:off x="8665738"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7</a:t>
            </a:r>
          </a:p>
        </p:txBody>
      </p:sp>
      <p:sp>
        <p:nvSpPr>
          <p:cNvPr id="31" name="מלבן מעוגל 30">
            <a:hlinkClick r:id="" action="ppaction://hlinkshowjump?jump=nextslide"/>
            <a:extLst>
              <a:ext uri="{FF2B5EF4-FFF2-40B4-BE49-F238E27FC236}">
                <a16:creationId xmlns:a16="http://schemas.microsoft.com/office/drawing/2014/main" id="{81D110A6-3187-6F7B-50A0-7C4F55A39C52}"/>
              </a:ext>
            </a:extLst>
          </p:cNvPr>
          <p:cNvSpPr/>
          <p:nvPr/>
        </p:nvSpPr>
        <p:spPr>
          <a:xfrm>
            <a:off x="9803274"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8</a:t>
            </a:r>
          </a:p>
        </p:txBody>
      </p:sp>
      <p:sp>
        <p:nvSpPr>
          <p:cNvPr id="32" name="מלבן מעוגל 31">
            <a:hlinkClick r:id="rId3" action="ppaction://hlinksldjump"/>
            <a:extLst>
              <a:ext uri="{FF2B5EF4-FFF2-40B4-BE49-F238E27FC236}">
                <a16:creationId xmlns:a16="http://schemas.microsoft.com/office/drawing/2014/main" id="{77E290E5-7C1D-3EA4-BC33-F38693E47CB4}"/>
              </a:ext>
            </a:extLst>
          </p:cNvPr>
          <p:cNvSpPr/>
          <p:nvPr/>
        </p:nvSpPr>
        <p:spPr>
          <a:xfrm>
            <a:off x="10940813"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9</a:t>
            </a:r>
          </a:p>
        </p:txBody>
      </p:sp>
      <p:sp>
        <p:nvSpPr>
          <p:cNvPr id="2" name="תיבת טקסט 1">
            <a:extLst>
              <a:ext uri="{FF2B5EF4-FFF2-40B4-BE49-F238E27FC236}">
                <a16:creationId xmlns:a16="http://schemas.microsoft.com/office/drawing/2014/main" id="{E25380F4-D02A-AC08-6B20-6B374BA43FAF}"/>
              </a:ext>
            </a:extLst>
          </p:cNvPr>
          <p:cNvSpPr txBox="1"/>
          <p:nvPr/>
        </p:nvSpPr>
        <p:spPr>
          <a:xfrm>
            <a:off x="3797494" y="2430966"/>
            <a:ext cx="6289287" cy="1107996"/>
          </a:xfrm>
          <a:prstGeom prst="rect">
            <a:avLst/>
          </a:prstGeom>
          <a:noFill/>
        </p:spPr>
        <p:txBody>
          <a:bodyPr wrap="square" rtlCol="1">
            <a:spAutoFit/>
          </a:bodyPr>
          <a:lstStyle/>
          <a:p>
            <a:pPr algn="l"/>
            <a:r>
              <a:rPr lang="he-IL" sz="6600" b="1" spc="8500" dirty="0">
                <a:solidFill>
                  <a:schemeClr val="bg1"/>
                </a:solidFill>
                <a:latin typeface="Anomalia 1.0 AAA UltraBold" pitchFamily="2" charset="-79"/>
                <a:cs typeface="Anomalia 1.0 AAA UltraBold" pitchFamily="2" charset="-79"/>
              </a:rPr>
              <a:t>57</a:t>
            </a:r>
          </a:p>
        </p:txBody>
      </p:sp>
    </p:spTree>
    <p:extLst>
      <p:ext uri="{BB962C8B-B14F-4D97-AF65-F5344CB8AC3E}">
        <p14:creationId xmlns:p14="http://schemas.microsoft.com/office/powerpoint/2010/main" val="10373791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9EF12266-7ABB-CD35-FF1F-DD293689FC69}"/>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5" name="תיבת טקסט 4">
            <a:extLst>
              <a:ext uri="{FF2B5EF4-FFF2-40B4-BE49-F238E27FC236}">
                <a16:creationId xmlns:a16="http://schemas.microsoft.com/office/drawing/2014/main" id="{DE1A929D-B00C-40E7-D43B-963621868D27}"/>
              </a:ext>
            </a:extLst>
          </p:cNvPr>
          <p:cNvSpPr txBox="1"/>
          <p:nvPr/>
        </p:nvSpPr>
        <p:spPr>
          <a:xfrm>
            <a:off x="180400" y="790833"/>
            <a:ext cx="12349535" cy="1077218"/>
          </a:xfrm>
          <a:prstGeom prst="rect">
            <a:avLst/>
          </a:prstGeom>
          <a:noFill/>
        </p:spPr>
        <p:txBody>
          <a:bodyPr wrap="square">
            <a:spAutoFit/>
          </a:bodyPr>
          <a:lstStyle/>
          <a:p>
            <a:pPr algn="ctr" defTabSz="914400" eaLnBrk="1" latinLnBrk="0" hangingPunct="1"/>
            <a:r>
              <a:rPr lang="he-IL" sz="3200" b="1" dirty="0">
                <a:solidFill>
                  <a:schemeClr val="bg1"/>
                </a:solidFill>
                <a:latin typeface="Anomalia 1.0 AAA UltraBold" pitchFamily="2" charset="-79"/>
                <a:cs typeface="Anomalia 1.0 AAA UltraBold" pitchFamily="2" charset="-79"/>
              </a:rPr>
              <a:t>כמה שנים ״חוגג״ העולם השנה</a:t>
            </a:r>
          </a:p>
          <a:p>
            <a:pPr algn="ctr" defTabSz="914400" eaLnBrk="1" latinLnBrk="0" hangingPunct="1"/>
            <a:r>
              <a:rPr lang="he-IL" sz="3200" b="1" dirty="0">
                <a:solidFill>
                  <a:schemeClr val="bg1"/>
                </a:solidFill>
                <a:latin typeface="Anomalia 1.0 AAA UltraBold" pitchFamily="2" charset="-79"/>
                <a:cs typeface="Anomalia 1.0 AAA UltraBold" pitchFamily="2" charset="-79"/>
              </a:rPr>
              <a:t>בראש השנה?</a:t>
            </a:r>
            <a:endParaRPr lang="he-IL" sz="3200" dirty="0">
              <a:solidFill>
                <a:schemeClr val="bg1"/>
              </a:solidFill>
              <a:latin typeface="Anomalia 1.0 AAA Medium" pitchFamily="2" charset="-79"/>
              <a:cs typeface="Anomalia 1.0 AAA Medium" pitchFamily="2" charset="-79"/>
            </a:endParaRPr>
          </a:p>
        </p:txBody>
      </p:sp>
      <p:sp>
        <p:nvSpPr>
          <p:cNvPr id="20" name="תיבת טקסט 19">
            <a:extLst>
              <a:ext uri="{FF2B5EF4-FFF2-40B4-BE49-F238E27FC236}">
                <a16:creationId xmlns:a16="http://schemas.microsoft.com/office/drawing/2014/main" id="{1380241A-337C-C215-34BD-674442BA228D}"/>
              </a:ext>
            </a:extLst>
          </p:cNvPr>
          <p:cNvSpPr txBox="1"/>
          <p:nvPr/>
        </p:nvSpPr>
        <p:spPr>
          <a:xfrm>
            <a:off x="180400" y="1747981"/>
            <a:ext cx="12349535" cy="2646878"/>
          </a:xfrm>
          <a:prstGeom prst="rect">
            <a:avLst/>
          </a:prstGeom>
          <a:noFill/>
        </p:spPr>
        <p:txBody>
          <a:bodyPr wrap="square">
            <a:spAutoFit/>
          </a:bodyPr>
          <a:lstStyle/>
          <a:p>
            <a:pPr algn="ctr" defTabSz="914400" eaLnBrk="1" latinLnBrk="0" hangingPunct="1"/>
            <a:r>
              <a:rPr lang="he-IL" sz="16600" dirty="0">
                <a:solidFill>
                  <a:schemeClr val="bg1"/>
                </a:solidFill>
                <a:latin typeface="Anomalia 1.0 AAA Light" pitchFamily="2" charset="-79"/>
                <a:cs typeface="Anomalia 1.0 AAA Light" pitchFamily="2" charset="-79"/>
              </a:rPr>
              <a:t>_ _ _ _</a:t>
            </a:r>
          </a:p>
        </p:txBody>
      </p:sp>
      <p:sp>
        <p:nvSpPr>
          <p:cNvPr id="22" name="מלבן מעוגל 21">
            <a:hlinkClick r:id="rId3" action="ppaction://hlinksldjump"/>
            <a:extLst>
              <a:ext uri="{FF2B5EF4-FFF2-40B4-BE49-F238E27FC236}">
                <a16:creationId xmlns:a16="http://schemas.microsoft.com/office/drawing/2014/main" id="{4018EA14-1F74-0934-7B0D-18BA933F3E20}"/>
              </a:ext>
            </a:extLst>
          </p:cNvPr>
          <p:cNvSpPr/>
          <p:nvPr/>
        </p:nvSpPr>
        <p:spPr>
          <a:xfrm>
            <a:off x="702986"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0</a:t>
            </a:r>
          </a:p>
        </p:txBody>
      </p:sp>
      <p:sp>
        <p:nvSpPr>
          <p:cNvPr id="24" name="מלבן מעוגל 23">
            <a:hlinkClick r:id="rId3" action="ppaction://hlinksldjump"/>
            <a:extLst>
              <a:ext uri="{FF2B5EF4-FFF2-40B4-BE49-F238E27FC236}">
                <a16:creationId xmlns:a16="http://schemas.microsoft.com/office/drawing/2014/main" id="{00FD3ED8-8E8A-A218-D19F-E776BCA99975}"/>
              </a:ext>
            </a:extLst>
          </p:cNvPr>
          <p:cNvSpPr/>
          <p:nvPr/>
        </p:nvSpPr>
        <p:spPr>
          <a:xfrm>
            <a:off x="1840522"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1</a:t>
            </a:r>
          </a:p>
        </p:txBody>
      </p:sp>
      <p:sp>
        <p:nvSpPr>
          <p:cNvPr id="25" name="מלבן מעוגל 24">
            <a:hlinkClick r:id="rId3" action="ppaction://hlinksldjump"/>
            <a:extLst>
              <a:ext uri="{FF2B5EF4-FFF2-40B4-BE49-F238E27FC236}">
                <a16:creationId xmlns:a16="http://schemas.microsoft.com/office/drawing/2014/main" id="{31C31CBD-327E-9DC0-ADE2-CE445CDB79D3}"/>
              </a:ext>
            </a:extLst>
          </p:cNvPr>
          <p:cNvSpPr/>
          <p:nvPr/>
        </p:nvSpPr>
        <p:spPr>
          <a:xfrm>
            <a:off x="2978058"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2</a:t>
            </a:r>
          </a:p>
        </p:txBody>
      </p:sp>
      <p:sp>
        <p:nvSpPr>
          <p:cNvPr id="26" name="מלבן מעוגל 25">
            <a:hlinkClick r:id="" action="ppaction://hlinkshowjump?jump=nextslide"/>
            <a:extLst>
              <a:ext uri="{FF2B5EF4-FFF2-40B4-BE49-F238E27FC236}">
                <a16:creationId xmlns:a16="http://schemas.microsoft.com/office/drawing/2014/main" id="{BC5EAD16-03B7-5663-A474-02AAADDFFABE}"/>
              </a:ext>
            </a:extLst>
          </p:cNvPr>
          <p:cNvSpPr/>
          <p:nvPr/>
        </p:nvSpPr>
        <p:spPr>
          <a:xfrm>
            <a:off x="4115594"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3</a:t>
            </a:r>
          </a:p>
        </p:txBody>
      </p:sp>
      <p:sp>
        <p:nvSpPr>
          <p:cNvPr id="27" name="מלבן מעוגל 26">
            <a:hlinkClick r:id="rId3" action="ppaction://hlinksldjump"/>
            <a:extLst>
              <a:ext uri="{FF2B5EF4-FFF2-40B4-BE49-F238E27FC236}">
                <a16:creationId xmlns:a16="http://schemas.microsoft.com/office/drawing/2014/main" id="{11E02D9D-616A-47FC-DCC2-3CB4F383B68F}"/>
              </a:ext>
            </a:extLst>
          </p:cNvPr>
          <p:cNvSpPr/>
          <p:nvPr/>
        </p:nvSpPr>
        <p:spPr>
          <a:xfrm>
            <a:off x="5253130"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4</a:t>
            </a:r>
          </a:p>
        </p:txBody>
      </p:sp>
      <p:sp>
        <p:nvSpPr>
          <p:cNvPr id="28" name="מלבן מעוגל 27">
            <a:hlinkClick r:id="rId3" action="ppaction://hlinksldjump"/>
            <a:extLst>
              <a:ext uri="{FF2B5EF4-FFF2-40B4-BE49-F238E27FC236}">
                <a16:creationId xmlns:a16="http://schemas.microsoft.com/office/drawing/2014/main" id="{6F410262-97D2-8FAA-D883-393F822C5FE6}"/>
              </a:ext>
            </a:extLst>
          </p:cNvPr>
          <p:cNvSpPr/>
          <p:nvPr/>
        </p:nvSpPr>
        <p:spPr>
          <a:xfrm>
            <a:off x="6390666"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5</a:t>
            </a:r>
          </a:p>
        </p:txBody>
      </p:sp>
      <p:sp>
        <p:nvSpPr>
          <p:cNvPr id="29" name="מלבן מעוגל 28">
            <a:hlinkClick r:id="rId3" action="ppaction://hlinksldjump"/>
            <a:extLst>
              <a:ext uri="{FF2B5EF4-FFF2-40B4-BE49-F238E27FC236}">
                <a16:creationId xmlns:a16="http://schemas.microsoft.com/office/drawing/2014/main" id="{4B844F9D-86B8-E569-FFA8-D759C85B51F8}"/>
              </a:ext>
            </a:extLst>
          </p:cNvPr>
          <p:cNvSpPr/>
          <p:nvPr/>
        </p:nvSpPr>
        <p:spPr>
          <a:xfrm>
            <a:off x="7528202"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6</a:t>
            </a:r>
          </a:p>
        </p:txBody>
      </p:sp>
      <p:sp>
        <p:nvSpPr>
          <p:cNvPr id="30" name="מלבן מעוגל 29">
            <a:hlinkClick r:id="rId3" action="ppaction://hlinksldjump"/>
            <a:extLst>
              <a:ext uri="{FF2B5EF4-FFF2-40B4-BE49-F238E27FC236}">
                <a16:creationId xmlns:a16="http://schemas.microsoft.com/office/drawing/2014/main" id="{CAFFCF80-4A67-7917-328E-72F4DBD8DC56}"/>
              </a:ext>
            </a:extLst>
          </p:cNvPr>
          <p:cNvSpPr/>
          <p:nvPr/>
        </p:nvSpPr>
        <p:spPr>
          <a:xfrm>
            <a:off x="8665738"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7</a:t>
            </a:r>
          </a:p>
        </p:txBody>
      </p:sp>
      <p:sp>
        <p:nvSpPr>
          <p:cNvPr id="31" name="מלבן מעוגל 30">
            <a:hlinkClick r:id="rId3" action="ppaction://hlinksldjump"/>
            <a:extLst>
              <a:ext uri="{FF2B5EF4-FFF2-40B4-BE49-F238E27FC236}">
                <a16:creationId xmlns:a16="http://schemas.microsoft.com/office/drawing/2014/main" id="{81D110A6-3187-6F7B-50A0-7C4F55A39C52}"/>
              </a:ext>
            </a:extLst>
          </p:cNvPr>
          <p:cNvSpPr/>
          <p:nvPr/>
        </p:nvSpPr>
        <p:spPr>
          <a:xfrm>
            <a:off x="9803274"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8</a:t>
            </a:r>
          </a:p>
        </p:txBody>
      </p:sp>
      <p:sp>
        <p:nvSpPr>
          <p:cNvPr id="32" name="מלבן מעוגל 31">
            <a:hlinkClick r:id="rId3" action="ppaction://hlinksldjump"/>
            <a:extLst>
              <a:ext uri="{FF2B5EF4-FFF2-40B4-BE49-F238E27FC236}">
                <a16:creationId xmlns:a16="http://schemas.microsoft.com/office/drawing/2014/main" id="{77E290E5-7C1D-3EA4-BC33-F38693E47CB4}"/>
              </a:ext>
            </a:extLst>
          </p:cNvPr>
          <p:cNvSpPr/>
          <p:nvPr/>
        </p:nvSpPr>
        <p:spPr>
          <a:xfrm>
            <a:off x="10940813" y="4480900"/>
            <a:ext cx="819436" cy="819436"/>
          </a:xfrm>
          <a:prstGeom prst="roundRect">
            <a:avLst/>
          </a:prstGeom>
          <a:solidFill>
            <a:srgbClr val="00FFF4"/>
          </a:solidFill>
          <a:ln>
            <a:solidFill>
              <a:srgbClr val="FF00F4"/>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sz="5400" b="1" dirty="0">
                <a:solidFill>
                  <a:srgbClr val="FF00F4"/>
                </a:solidFill>
                <a:latin typeface="Anomalia 1.0 AAA UltraBold" pitchFamily="2" charset="-79"/>
                <a:cs typeface="Anomalia 1.0 AAA UltraBold" pitchFamily="2" charset="-79"/>
              </a:rPr>
              <a:t>9</a:t>
            </a:r>
          </a:p>
        </p:txBody>
      </p:sp>
      <p:sp>
        <p:nvSpPr>
          <p:cNvPr id="2" name="תיבת טקסט 1">
            <a:extLst>
              <a:ext uri="{FF2B5EF4-FFF2-40B4-BE49-F238E27FC236}">
                <a16:creationId xmlns:a16="http://schemas.microsoft.com/office/drawing/2014/main" id="{B9A1D165-6310-5D2F-FD0E-704AAF76DD0D}"/>
              </a:ext>
            </a:extLst>
          </p:cNvPr>
          <p:cNvSpPr txBox="1"/>
          <p:nvPr/>
        </p:nvSpPr>
        <p:spPr>
          <a:xfrm>
            <a:off x="3797494" y="2430966"/>
            <a:ext cx="6289287" cy="1107996"/>
          </a:xfrm>
          <a:prstGeom prst="rect">
            <a:avLst/>
          </a:prstGeom>
          <a:noFill/>
        </p:spPr>
        <p:txBody>
          <a:bodyPr wrap="square" rtlCol="1">
            <a:spAutoFit/>
          </a:bodyPr>
          <a:lstStyle/>
          <a:p>
            <a:pPr algn="l"/>
            <a:r>
              <a:rPr lang="he-IL" sz="6600" b="1" spc="8500" dirty="0">
                <a:solidFill>
                  <a:schemeClr val="bg1"/>
                </a:solidFill>
                <a:latin typeface="Anomalia 1.0 AAA UltraBold" pitchFamily="2" charset="-79"/>
                <a:cs typeface="Anomalia 1.0 AAA UltraBold" pitchFamily="2" charset="-79"/>
              </a:rPr>
              <a:t>578</a:t>
            </a:r>
          </a:p>
        </p:txBody>
      </p:sp>
    </p:spTree>
    <p:extLst>
      <p:ext uri="{BB962C8B-B14F-4D97-AF65-F5344CB8AC3E}">
        <p14:creationId xmlns:p14="http://schemas.microsoft.com/office/powerpoint/2010/main" val="23684035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D7AE3E8B-C169-562A-F6CE-AC0A831AA684}"/>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14" name="כותרת 13">
            <a:extLst>
              <a:ext uri="{FF2B5EF4-FFF2-40B4-BE49-F238E27FC236}">
                <a16:creationId xmlns:a16="http://schemas.microsoft.com/office/drawing/2014/main" id="{BA86D0E3-B344-FA2C-8E37-A8F2AB08D968}"/>
              </a:ext>
            </a:extLst>
          </p:cNvPr>
          <p:cNvSpPr>
            <a:spLocks noGrp="1"/>
          </p:cNvSpPr>
          <p:nvPr>
            <p:ph type="title"/>
          </p:nvPr>
        </p:nvSpPr>
        <p:spPr>
          <a:xfrm>
            <a:off x="1316182" y="989078"/>
            <a:ext cx="9559636" cy="1456736"/>
          </a:xfrm>
        </p:spPr>
        <p:txBody>
          <a:bodyPr>
            <a:normAutofit/>
          </a:bodyPr>
          <a:lstStyle/>
          <a:p>
            <a:pPr algn="ctr"/>
            <a:r>
              <a:rPr lang="he-IL" sz="2800" dirty="0">
                <a:solidFill>
                  <a:schemeClr val="bg1"/>
                </a:solidFill>
                <a:latin typeface="Anomalia 1.0 AAA Light" pitchFamily="2" charset="-79"/>
                <a:cs typeface="Anomalia 1.0 AAA Light" pitchFamily="2" charset="-79"/>
              </a:rPr>
              <a:t>במהלך הלימוד עליכם להשלים את כל חלקי הפאזל.</a:t>
            </a:r>
            <a:br>
              <a:rPr lang="he-IL" sz="2800" dirty="0">
                <a:solidFill>
                  <a:schemeClr val="bg1"/>
                </a:solidFill>
                <a:latin typeface="Anomalia 1.0 AAA Light" pitchFamily="2" charset="-79"/>
                <a:cs typeface="Anomalia 1.0 AAA Light" pitchFamily="2" charset="-79"/>
              </a:rPr>
            </a:br>
            <a:r>
              <a:rPr lang="he-IL" sz="2800" dirty="0">
                <a:solidFill>
                  <a:schemeClr val="bg1"/>
                </a:solidFill>
                <a:latin typeface="Anomalia 1.0 AAA Medium" pitchFamily="2" charset="-79"/>
                <a:cs typeface="Anomalia 1.0 AAA Medium" pitchFamily="2" charset="-79"/>
              </a:rPr>
              <a:t>כל משימה שתבצעו תוביל אתכם לחלק הפאזל הבא,</a:t>
            </a:r>
            <a:br>
              <a:rPr lang="he-IL" sz="2800" dirty="0">
                <a:solidFill>
                  <a:schemeClr val="bg1"/>
                </a:solidFill>
                <a:latin typeface="Anomalia 1.0 AAA Light" pitchFamily="2" charset="-79"/>
                <a:cs typeface="Anomalia 1.0 AAA Light" pitchFamily="2" charset="-79"/>
              </a:rPr>
            </a:br>
            <a:r>
              <a:rPr lang="he-IL" sz="2800" dirty="0">
                <a:solidFill>
                  <a:schemeClr val="bg1"/>
                </a:solidFill>
                <a:latin typeface="Anomalia 1.0 AAA Light" pitchFamily="2" charset="-79"/>
                <a:cs typeface="Anomalia 1.0 AAA Light" pitchFamily="2" charset="-79"/>
              </a:rPr>
              <a:t>עד למשימה האחרונה שתשלים את הפאזל כולו.</a:t>
            </a:r>
          </a:p>
        </p:txBody>
      </p:sp>
      <p:pic>
        <p:nvPicPr>
          <p:cNvPr id="5" name="תמונה 4">
            <a:extLst>
              <a:ext uri="{FF2B5EF4-FFF2-40B4-BE49-F238E27FC236}">
                <a16:creationId xmlns:a16="http://schemas.microsoft.com/office/drawing/2014/main" id="{0FB3AD17-5B58-FF4B-EA76-8D721866DB52}"/>
              </a:ext>
            </a:extLst>
          </p:cNvPr>
          <p:cNvPicPr>
            <a:picLocks noChangeAspect="1"/>
          </p:cNvPicPr>
          <p:nvPr/>
        </p:nvPicPr>
        <p:blipFill>
          <a:blip r:embed="rId3"/>
          <a:stretch>
            <a:fillRect/>
          </a:stretch>
        </p:blipFill>
        <p:spPr>
          <a:xfrm>
            <a:off x="3176241" y="2627804"/>
            <a:ext cx="5839519" cy="3893013"/>
          </a:xfrm>
          <a:prstGeom prst="rect">
            <a:avLst/>
          </a:prstGeom>
          <a:effectLst>
            <a:glow rad="367711">
              <a:schemeClr val="bg1">
                <a:alpha val="24000"/>
              </a:schemeClr>
            </a:glow>
          </a:effectLst>
        </p:spPr>
      </p:pic>
      <p:pic>
        <p:nvPicPr>
          <p:cNvPr id="24" name="תמונה 23">
            <a:extLst>
              <a:ext uri="{FF2B5EF4-FFF2-40B4-BE49-F238E27FC236}">
                <a16:creationId xmlns:a16="http://schemas.microsoft.com/office/drawing/2014/main" id="{6B58CA27-6EDA-904E-555A-EDAA5CAF0595}"/>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7000"/>
                    </a14:imgEffect>
                  </a14:imgLayer>
                </a14:imgProps>
              </a:ext>
            </a:extLst>
          </a:blip>
          <a:stretch>
            <a:fillRect/>
          </a:stretch>
        </p:blipFill>
        <p:spPr>
          <a:xfrm>
            <a:off x="7055676" y="4160877"/>
            <a:ext cx="1960083" cy="2359940"/>
          </a:xfrm>
          <a:prstGeom prst="rect">
            <a:avLst/>
          </a:prstGeom>
        </p:spPr>
      </p:pic>
      <p:pic>
        <p:nvPicPr>
          <p:cNvPr id="26" name="תמונה 25">
            <a:extLst>
              <a:ext uri="{FF2B5EF4-FFF2-40B4-BE49-F238E27FC236}">
                <a16:creationId xmlns:a16="http://schemas.microsoft.com/office/drawing/2014/main" id="{FA101FCD-4CB2-104C-4075-ABC6AA0E7492}"/>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41000"/>
                    </a14:imgEffect>
                  </a14:imgLayer>
                </a14:imgProps>
              </a:ext>
            </a:extLst>
          </a:blip>
          <a:stretch>
            <a:fillRect/>
          </a:stretch>
        </p:blipFill>
        <p:spPr>
          <a:xfrm>
            <a:off x="5104428" y="4562541"/>
            <a:ext cx="2355409" cy="1958276"/>
          </a:xfrm>
          <a:prstGeom prst="rect">
            <a:avLst/>
          </a:prstGeom>
        </p:spPr>
      </p:pic>
      <p:pic>
        <p:nvPicPr>
          <p:cNvPr id="28" name="תמונה 27">
            <a:extLst>
              <a:ext uri="{FF2B5EF4-FFF2-40B4-BE49-F238E27FC236}">
                <a16:creationId xmlns:a16="http://schemas.microsoft.com/office/drawing/2014/main" id="{D67FA6B9-250F-A855-15C9-D0965FEBBFE9}"/>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47000"/>
                    </a14:imgEffect>
                  </a14:imgLayer>
                </a14:imgProps>
              </a:ext>
            </a:extLst>
          </a:blip>
          <a:stretch>
            <a:fillRect/>
          </a:stretch>
        </p:blipFill>
        <p:spPr>
          <a:xfrm>
            <a:off x="3139378" y="4164376"/>
            <a:ext cx="2360376" cy="2356441"/>
          </a:xfrm>
          <a:prstGeom prst="rect">
            <a:avLst/>
          </a:prstGeom>
        </p:spPr>
      </p:pic>
      <p:pic>
        <p:nvPicPr>
          <p:cNvPr id="30" name="תמונה 29">
            <a:extLst>
              <a:ext uri="{FF2B5EF4-FFF2-40B4-BE49-F238E27FC236}">
                <a16:creationId xmlns:a16="http://schemas.microsoft.com/office/drawing/2014/main" id="{519D9A75-51F3-8395-7E80-40D8659AA388}"/>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41000"/>
                    </a14:imgEffect>
                  </a14:imgLayer>
                </a14:imgProps>
              </a:ext>
            </a:extLst>
          </a:blip>
          <a:stretch>
            <a:fillRect/>
          </a:stretch>
        </p:blipFill>
        <p:spPr>
          <a:xfrm>
            <a:off x="6673069" y="2627804"/>
            <a:ext cx="2342690" cy="1957134"/>
          </a:xfrm>
          <a:prstGeom prst="rect">
            <a:avLst/>
          </a:prstGeom>
        </p:spPr>
      </p:pic>
      <p:pic>
        <p:nvPicPr>
          <p:cNvPr id="32" name="תמונה 31">
            <a:extLst>
              <a:ext uri="{FF2B5EF4-FFF2-40B4-BE49-F238E27FC236}">
                <a16:creationId xmlns:a16="http://schemas.microsoft.com/office/drawing/2014/main" id="{F413A002-08EC-4A27-0C86-36E12FC62E44}"/>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47000"/>
                    </a14:imgEffect>
                  </a14:imgLayer>
                </a14:imgProps>
              </a:ext>
            </a:extLst>
          </a:blip>
          <a:stretch>
            <a:fillRect/>
          </a:stretch>
        </p:blipFill>
        <p:spPr>
          <a:xfrm>
            <a:off x="5090941" y="2627804"/>
            <a:ext cx="1964734" cy="2381257"/>
          </a:xfrm>
          <a:prstGeom prst="rect">
            <a:avLst/>
          </a:prstGeom>
        </p:spPr>
      </p:pic>
      <p:pic>
        <p:nvPicPr>
          <p:cNvPr id="34" name="תמונה 33">
            <a:extLst>
              <a:ext uri="{FF2B5EF4-FFF2-40B4-BE49-F238E27FC236}">
                <a16:creationId xmlns:a16="http://schemas.microsoft.com/office/drawing/2014/main" id="{8A19E5FB-5F2B-0B59-2295-779D5382DB54}"/>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bright="41000"/>
                    </a14:imgEffect>
                  </a14:imgLayer>
                </a14:imgProps>
              </a:ext>
            </a:extLst>
          </a:blip>
          <a:stretch>
            <a:fillRect/>
          </a:stretch>
        </p:blipFill>
        <p:spPr>
          <a:xfrm>
            <a:off x="3127903" y="2627804"/>
            <a:ext cx="2360376" cy="1964037"/>
          </a:xfrm>
          <a:prstGeom prst="rect">
            <a:avLst/>
          </a:prstGeom>
        </p:spPr>
      </p:pic>
    </p:spTree>
    <p:extLst>
      <p:ext uri="{BB962C8B-B14F-4D97-AF65-F5344CB8AC3E}">
        <p14:creationId xmlns:p14="http://schemas.microsoft.com/office/powerpoint/2010/main" val="121296254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afterEffect">
                                  <p:stCondLst>
                                    <p:cond delay="0"/>
                                  </p:stCondLst>
                                  <p:childTnLst>
                                    <p:animMotion origin="layout" path="M -0.00273 0.00602 L 0.35664 -0.83402 " pathEditMode="relative" rAng="0" ptsTypes="AA">
                                      <p:cBhvr>
                                        <p:cTn id="6" dur="2000" fill="hold"/>
                                        <p:tgtEl>
                                          <p:spTgt spid="30"/>
                                        </p:tgtEl>
                                        <p:attrNameLst>
                                          <p:attrName>ppt_x</p:attrName>
                                          <p:attrName>ppt_y</p:attrName>
                                        </p:attrNameLst>
                                      </p:cBhvr>
                                      <p:rCtr x="17969" y="-4201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תמונה 2">
            <a:extLst>
              <a:ext uri="{FF2B5EF4-FFF2-40B4-BE49-F238E27FC236}">
                <a16:creationId xmlns:a16="http://schemas.microsoft.com/office/drawing/2014/main" id="{9EF12266-7ABB-CD35-FF1F-DD293689FC69}"/>
              </a:ext>
            </a:extLst>
          </p:cNvPr>
          <p:cNvPicPr>
            <a:picLocks noChangeAspect="1"/>
          </p:cNvPicPr>
          <p:nvPr/>
        </p:nvPicPr>
        <p:blipFill>
          <a:blip r:embed="rId2"/>
          <a:stretch>
            <a:fillRect/>
          </a:stretch>
        </p:blipFill>
        <p:spPr>
          <a:xfrm rot="5400000">
            <a:off x="2682102" y="-2745769"/>
            <a:ext cx="6985334" cy="12349538"/>
          </a:xfrm>
          <a:prstGeom prst="rect">
            <a:avLst/>
          </a:prstGeom>
        </p:spPr>
      </p:pic>
      <p:sp>
        <p:nvSpPr>
          <p:cNvPr id="18" name="תיבת טקסט 17">
            <a:extLst>
              <a:ext uri="{FF2B5EF4-FFF2-40B4-BE49-F238E27FC236}">
                <a16:creationId xmlns:a16="http://schemas.microsoft.com/office/drawing/2014/main" id="{F8248BA7-1573-BEC4-818A-F5A13AADF7D8}"/>
              </a:ext>
            </a:extLst>
          </p:cNvPr>
          <p:cNvSpPr txBox="1"/>
          <p:nvPr/>
        </p:nvSpPr>
        <p:spPr>
          <a:xfrm>
            <a:off x="2209800" y="1625527"/>
            <a:ext cx="7772400" cy="2416939"/>
          </a:xfrm>
          <a:prstGeom prst="rect">
            <a:avLst/>
          </a:prstGeom>
          <a:noFill/>
        </p:spPr>
        <p:txBody>
          <a:bodyPr wrap="square">
            <a:spAutoFit/>
          </a:bodyPr>
          <a:lstStyle/>
          <a:p>
            <a:pPr marL="0" algn="ctr" defTabSz="914400" rtl="0" eaLnBrk="1" latinLnBrk="0" hangingPunct="1"/>
            <a:r>
              <a:rPr lang="he-IL" sz="2800" dirty="0">
                <a:solidFill>
                  <a:schemeClr val="bg1"/>
                </a:solidFill>
                <a:latin typeface="Anomalia 1.0 AAA Light" pitchFamily="2" charset="-79"/>
                <a:cs typeface="Anomalia 1.0 AAA Light" pitchFamily="2" charset="-79"/>
              </a:rPr>
              <a:t>עד היום השישי של בריאת האדם, הקב"ה ברא בעולמו </a:t>
            </a:r>
            <a:r>
              <a:rPr lang="he-IL" sz="2800" dirty="0" err="1">
                <a:solidFill>
                  <a:schemeClr val="bg1"/>
                </a:solidFill>
                <a:latin typeface="Anomalia 1.0 AAA Light" pitchFamily="2" charset="-79"/>
                <a:cs typeface="Anomalia 1.0 AAA Light" pitchFamily="2" charset="-79"/>
              </a:rPr>
              <a:t>הכל</a:t>
            </a:r>
            <a:r>
              <a:rPr lang="he-IL" sz="2800" dirty="0">
                <a:solidFill>
                  <a:schemeClr val="bg1"/>
                </a:solidFill>
                <a:latin typeface="Anomalia 1.0 AAA Light" pitchFamily="2" charset="-79"/>
                <a:cs typeface="Anomalia 1.0 AAA Light" pitchFamily="2" charset="-79"/>
              </a:rPr>
              <a:t>.</a:t>
            </a:r>
          </a:p>
          <a:p>
            <a:pPr marL="0" algn="ctr" defTabSz="914400" rtl="0" eaLnBrk="1" latinLnBrk="0" hangingPunct="1"/>
            <a:r>
              <a:rPr lang="he-IL" sz="2800" dirty="0">
                <a:solidFill>
                  <a:schemeClr val="bg1"/>
                </a:solidFill>
                <a:latin typeface="Anomalia 1.0 AAA Light" pitchFamily="2" charset="-79"/>
                <a:cs typeface="Anomalia 1.0 AAA Light" pitchFamily="2" charset="-79"/>
              </a:rPr>
              <a:t>אך האחדות והקשר בין כל הפרטים בבריאה הייתה חסרה עד שנברא אדם הראשון. </a:t>
            </a:r>
            <a:endParaRPr lang="he-IL" sz="2800" dirty="0"/>
          </a:p>
        </p:txBody>
      </p:sp>
      <p:pic>
        <p:nvPicPr>
          <p:cNvPr id="19" name="תמונה 18">
            <a:hlinkClick r:id="" action="ppaction://hlinkshowjump?jump=nextslide"/>
            <a:extLst>
              <a:ext uri="{FF2B5EF4-FFF2-40B4-BE49-F238E27FC236}">
                <a16:creationId xmlns:a16="http://schemas.microsoft.com/office/drawing/2014/main" id="{6D27397B-B1BE-3DAC-CCC1-5B93A02AE17B}"/>
              </a:ext>
            </a:extLst>
          </p:cNvPr>
          <p:cNvPicPr>
            <a:picLocks noChangeAspect="1"/>
          </p:cNvPicPr>
          <p:nvPr/>
        </p:nvPicPr>
        <p:blipFill>
          <a:blip r:embed="rId3"/>
          <a:stretch>
            <a:fillRect/>
          </a:stretch>
        </p:blipFill>
        <p:spPr>
          <a:xfrm rot="20700000">
            <a:off x="5514764" y="3958029"/>
            <a:ext cx="1616304" cy="1805925"/>
          </a:xfrm>
          <a:prstGeom prst="rect">
            <a:avLst/>
          </a:prstGeom>
          <a:ln>
            <a:noFill/>
          </a:ln>
          <a:effectLst>
            <a:outerShdw blurRad="292100" dist="139700" dir="2700000" algn="tl" rotWithShape="0">
              <a:srgbClr val="333333">
                <a:alpha val="65000"/>
              </a:srgbClr>
            </a:outerShdw>
          </a:effectLst>
        </p:spPr>
      </p:pic>
      <p:sp>
        <p:nvSpPr>
          <p:cNvPr id="5" name="תיבת טקסט 4">
            <a:extLst>
              <a:ext uri="{FF2B5EF4-FFF2-40B4-BE49-F238E27FC236}">
                <a16:creationId xmlns:a16="http://schemas.microsoft.com/office/drawing/2014/main" id="{DE1A929D-B00C-40E7-D43B-963621868D27}"/>
              </a:ext>
            </a:extLst>
          </p:cNvPr>
          <p:cNvSpPr txBox="1"/>
          <p:nvPr/>
        </p:nvSpPr>
        <p:spPr>
          <a:xfrm>
            <a:off x="180400" y="790833"/>
            <a:ext cx="12349535" cy="584775"/>
          </a:xfrm>
          <a:prstGeom prst="rect">
            <a:avLst/>
          </a:prstGeom>
          <a:noFill/>
        </p:spPr>
        <p:txBody>
          <a:bodyPr wrap="square">
            <a:spAutoFit/>
          </a:bodyPr>
          <a:lstStyle/>
          <a:p>
            <a:pPr algn="ctr" defTabSz="914400" eaLnBrk="1" latinLnBrk="0" hangingPunct="1"/>
            <a:r>
              <a:rPr lang="he-IL" sz="3200" b="1" dirty="0">
                <a:solidFill>
                  <a:schemeClr val="bg1"/>
                </a:solidFill>
                <a:latin typeface="Anomalia 1.0 AAA UltraBold" pitchFamily="2" charset="-79"/>
                <a:cs typeface="Anomalia 1.0 AAA UltraBold" pitchFamily="2" charset="-79"/>
              </a:rPr>
              <a:t>מצאו בתמונה שלושה פריטים חסרים </a:t>
            </a:r>
            <a:endParaRPr lang="he-IL" sz="3200" dirty="0">
              <a:solidFill>
                <a:schemeClr val="bg1"/>
              </a:solidFill>
              <a:latin typeface="Anomalia 1.0 AAA Medium" pitchFamily="2" charset="-79"/>
              <a:cs typeface="Anomalia 1.0 AAA Medium" pitchFamily="2" charset="-79"/>
            </a:endParaRPr>
          </a:p>
        </p:txBody>
      </p:sp>
      <p:pic>
        <p:nvPicPr>
          <p:cNvPr id="4" name="תמונה 3">
            <a:extLst>
              <a:ext uri="{FF2B5EF4-FFF2-40B4-BE49-F238E27FC236}">
                <a16:creationId xmlns:a16="http://schemas.microsoft.com/office/drawing/2014/main" id="{2C1EC550-99A2-87E4-0508-540EC2B4B5EF}"/>
              </a:ext>
            </a:extLst>
          </p:cNvPr>
          <p:cNvPicPr>
            <a:picLocks noChangeAspect="1"/>
          </p:cNvPicPr>
          <p:nvPr/>
        </p:nvPicPr>
        <p:blipFill>
          <a:blip r:embed="rId4"/>
          <a:stretch>
            <a:fillRect/>
          </a:stretch>
        </p:blipFill>
        <p:spPr>
          <a:xfrm>
            <a:off x="2468967" y="1751680"/>
            <a:ext cx="7772400" cy="4441371"/>
          </a:xfrm>
          <a:prstGeom prst="rect">
            <a:avLst/>
          </a:prstGeom>
        </p:spPr>
      </p:pic>
      <p:sp>
        <p:nvSpPr>
          <p:cNvPr id="7" name="מלבן 6">
            <a:extLst>
              <a:ext uri="{FF2B5EF4-FFF2-40B4-BE49-F238E27FC236}">
                <a16:creationId xmlns:a16="http://schemas.microsoft.com/office/drawing/2014/main" id="{C87BEA23-EB5B-3097-22A4-6E18B4C00459}"/>
              </a:ext>
            </a:extLst>
          </p:cNvPr>
          <p:cNvSpPr/>
          <p:nvPr/>
        </p:nvSpPr>
        <p:spPr>
          <a:xfrm>
            <a:off x="3194892" y="3429000"/>
            <a:ext cx="176269" cy="448937"/>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he-IL"/>
          </a:p>
        </p:txBody>
      </p:sp>
      <p:sp>
        <p:nvSpPr>
          <p:cNvPr id="13" name="מלבן 12">
            <a:extLst>
              <a:ext uri="{FF2B5EF4-FFF2-40B4-BE49-F238E27FC236}">
                <a16:creationId xmlns:a16="http://schemas.microsoft.com/office/drawing/2014/main" id="{AA44F152-9933-E49C-9D9B-1CC22E0FE55A}"/>
              </a:ext>
            </a:extLst>
          </p:cNvPr>
          <p:cNvSpPr/>
          <p:nvPr/>
        </p:nvSpPr>
        <p:spPr>
          <a:xfrm rot="5400000">
            <a:off x="5963797" y="4501847"/>
            <a:ext cx="176269" cy="448937"/>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he-IL"/>
          </a:p>
        </p:txBody>
      </p:sp>
      <p:sp>
        <p:nvSpPr>
          <p:cNvPr id="15" name="מלבן 14">
            <a:extLst>
              <a:ext uri="{FF2B5EF4-FFF2-40B4-BE49-F238E27FC236}">
                <a16:creationId xmlns:a16="http://schemas.microsoft.com/office/drawing/2014/main" id="{21EFDA36-1093-CF2B-FA55-B0490996E2B7}"/>
              </a:ext>
            </a:extLst>
          </p:cNvPr>
          <p:cNvSpPr/>
          <p:nvPr/>
        </p:nvSpPr>
        <p:spPr>
          <a:xfrm rot="5400000">
            <a:off x="6909927" y="2178149"/>
            <a:ext cx="413938" cy="440675"/>
          </a:xfrm>
          <a:prstGeom prst="rect">
            <a:avLst/>
          </a:prstGeom>
          <a:solidFill>
            <a:schemeClr val="accent1">
              <a:alpha val="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he-IL"/>
          </a:p>
        </p:txBody>
      </p:sp>
      <p:sp>
        <p:nvSpPr>
          <p:cNvPr id="16" name="תיבת טקסט 15">
            <a:extLst>
              <a:ext uri="{FF2B5EF4-FFF2-40B4-BE49-F238E27FC236}">
                <a16:creationId xmlns:a16="http://schemas.microsoft.com/office/drawing/2014/main" id="{AB63D154-79AA-AF39-1727-6F1E1428113D}"/>
              </a:ext>
            </a:extLst>
          </p:cNvPr>
          <p:cNvSpPr txBox="1"/>
          <p:nvPr/>
        </p:nvSpPr>
        <p:spPr>
          <a:xfrm>
            <a:off x="5283503" y="5872658"/>
            <a:ext cx="2346593" cy="646986"/>
          </a:xfrm>
          <a:prstGeom prst="roundRect">
            <a:avLst/>
          </a:prstGeom>
          <a:solidFill>
            <a:srgbClr val="00FFF4"/>
          </a:solidFill>
          <a:ln w="63500" cap="rnd">
            <a:solidFill>
              <a:srgbClr val="FF00F4"/>
            </a:solidFill>
            <a:prstDash val="sysDash"/>
            <a:extLst>
              <a:ext uri="{C807C97D-BFC1-408E-A445-0C87EB9F89A2}">
                <ask:lineSketchStyleProps xmlns:ask="http://schemas.microsoft.com/office/drawing/2018/sketchyshapes">
                  <ask:type>
                    <ask:lineSketchNone/>
                  </ask:type>
                </ask:lineSketchStyleProps>
              </a:ext>
            </a:extLst>
          </a:ln>
        </p:spPr>
        <p:txBody>
          <a:bodyPr wrap="square" rtlCol="1">
            <a:spAutoFit/>
          </a:bodyPr>
          <a:lstStyle/>
          <a:p>
            <a:pPr algn="ctr"/>
            <a:r>
              <a:rPr lang="he-IL" sz="3200" dirty="0">
                <a:solidFill>
                  <a:srgbClr val="FF00F4"/>
                </a:solidFill>
                <a:latin typeface="Anomalia 1.0 AAA Light" pitchFamily="2" charset="-79"/>
                <a:cs typeface="Anomalia 1.0 AAA Light" pitchFamily="2" charset="-79"/>
              </a:rPr>
              <a:t>מצאנו</a:t>
            </a:r>
          </a:p>
        </p:txBody>
      </p:sp>
    </p:spTree>
    <p:extLst>
      <p:ext uri="{BB962C8B-B14F-4D97-AF65-F5344CB8AC3E}">
        <p14:creationId xmlns:p14="http://schemas.microsoft.com/office/powerpoint/2010/main" val="2964253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6"/>
                    </p:tgtEl>
                  </p:cond>
                </p:stCondLst>
                <p:endSync evt="end" delay="0">
                  <p:rtn val="all"/>
                </p:endSync>
                <p:childTnLst>
                  <p:par>
                    <p:cTn id="3" fill="hold">
                      <p:stCondLst>
                        <p:cond delay="0"/>
                      </p:stCondLst>
                      <p:childTnLst>
                        <p:par>
                          <p:cTn id="4" fill="hold">
                            <p:stCondLst>
                              <p:cond delay="0"/>
                            </p:stCondLst>
                            <p:childTnLst>
                              <p:par>
                                <p:cTn id="5" presetID="42" presetClass="exit" presetSubtype="0" fill="hold" nodeType="clickEffect">
                                  <p:stCondLst>
                                    <p:cond delay="0"/>
                                  </p:stCondLst>
                                  <p:childTnLst>
                                    <p:animEffect transition="out" filter="fade">
                                      <p:cBhvr>
                                        <p:cTn id="6" dur="1000"/>
                                        <p:tgtEl>
                                          <p:spTgt spid="4"/>
                                        </p:tgtEl>
                                      </p:cBhvr>
                                    </p:animEffect>
                                    <p:anim calcmode="lin" valueType="num">
                                      <p:cBhvr>
                                        <p:cTn id="7" dur="1000"/>
                                        <p:tgtEl>
                                          <p:spTgt spid="4"/>
                                        </p:tgtEl>
                                        <p:attrNameLst>
                                          <p:attrName>ppt_x</p:attrName>
                                        </p:attrNameLst>
                                      </p:cBhvr>
                                      <p:tavLst>
                                        <p:tav tm="0">
                                          <p:val>
                                            <p:strVal val="ppt_x"/>
                                          </p:val>
                                        </p:tav>
                                        <p:tav tm="100000">
                                          <p:val>
                                            <p:strVal val="ppt_x"/>
                                          </p:val>
                                        </p:tav>
                                      </p:tavLst>
                                    </p:anim>
                                    <p:anim calcmode="lin" valueType="num">
                                      <p:cBhvr>
                                        <p:cTn id="8" dur="1000"/>
                                        <p:tgtEl>
                                          <p:spTgt spid="4"/>
                                        </p:tgtEl>
                                        <p:attrNameLst>
                                          <p:attrName>ppt_y</p:attrName>
                                        </p:attrNameLst>
                                      </p:cBhvr>
                                      <p:tavLst>
                                        <p:tav tm="0">
                                          <p:val>
                                            <p:strVal val="ppt_y"/>
                                          </p:val>
                                        </p:tav>
                                        <p:tav tm="100000">
                                          <p:val>
                                            <p:strVal val="ppt_y+.1"/>
                                          </p:val>
                                        </p:tav>
                                      </p:tavLst>
                                    </p:anim>
                                    <p:set>
                                      <p:cBhvr>
                                        <p:cTn id="9" dur="1" fill="hold">
                                          <p:stCondLst>
                                            <p:cond delay="999"/>
                                          </p:stCondLst>
                                        </p:cTn>
                                        <p:tgtEl>
                                          <p:spTgt spid="4"/>
                                        </p:tgtEl>
                                        <p:attrNameLst>
                                          <p:attrName>style.visibility</p:attrName>
                                        </p:attrNameLst>
                                      </p:cBhvr>
                                      <p:to>
                                        <p:strVal val="hidden"/>
                                      </p:to>
                                    </p:set>
                                  </p:childTnLst>
                                </p:cTn>
                              </p:par>
                              <p:par>
                                <p:cTn id="10" presetID="10" presetClass="exit" presetSubtype="0" fill="hold" grpId="0" nodeType="withEffect">
                                  <p:stCondLst>
                                    <p:cond delay="0"/>
                                  </p:stCondLst>
                                  <p:childTnLst>
                                    <p:animEffect transition="out" filter="fade">
                                      <p:cBhvr>
                                        <p:cTn id="11" dur="500"/>
                                        <p:tgtEl>
                                          <p:spTgt spid="16"/>
                                        </p:tgtEl>
                                      </p:cBhvr>
                                    </p:animEffect>
                                    <p:set>
                                      <p:cBhvr>
                                        <p:cTn id="12" dur="1" fill="hold">
                                          <p:stCondLst>
                                            <p:cond delay="499"/>
                                          </p:stCondLst>
                                        </p:cTn>
                                        <p:tgtEl>
                                          <p:spTgt spid="16"/>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500"/>
                                        <p:tgtEl>
                                          <p:spTgt spid="5"/>
                                        </p:tgtEl>
                                      </p:cBhvr>
                                    </p:animEffect>
                                    <p:set>
                                      <p:cBhvr>
                                        <p:cTn id="15"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16"/>
                  </p:tgtEl>
                </p:cond>
              </p:nextCondLst>
            </p:seq>
          </p:childTnLst>
        </p:cTn>
      </p:par>
    </p:tnLst>
    <p:bldLst>
      <p:bldP spid="5" grpId="0"/>
      <p:bldP spid="16" grpId="0" animBg="1"/>
    </p:bld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2245</TotalTime>
  <Words>655</Words>
  <Application>Microsoft Office PowerPoint</Application>
  <PresentationFormat>מסך רחב</PresentationFormat>
  <Paragraphs>126</Paragraphs>
  <Slides>19</Slides>
  <Notes>2</Notes>
  <HiddenSlides>0</HiddenSlides>
  <MMClips>0</MMClips>
  <ScaleCrop>false</ScaleCrop>
  <HeadingPairs>
    <vt:vector size="6" baseType="variant">
      <vt:variant>
        <vt:lpstr>גופנים בשימוש</vt:lpstr>
      </vt:variant>
      <vt:variant>
        <vt:i4>7</vt:i4>
      </vt:variant>
      <vt:variant>
        <vt:lpstr>ערכת נושא</vt:lpstr>
      </vt:variant>
      <vt:variant>
        <vt:i4>1</vt:i4>
      </vt:variant>
      <vt:variant>
        <vt:lpstr>כותרות שקופיות</vt:lpstr>
      </vt:variant>
      <vt:variant>
        <vt:i4>19</vt:i4>
      </vt:variant>
    </vt:vector>
  </HeadingPairs>
  <TitlesOfParts>
    <vt:vector size="27" baseType="lpstr">
      <vt:lpstr>Anomalia 1.0 AAA</vt:lpstr>
      <vt:lpstr>Anomalia 1.0 AAA UltraBold</vt:lpstr>
      <vt:lpstr>Anomalia 1.0 AAA Light</vt:lpstr>
      <vt:lpstr>Arial</vt:lpstr>
      <vt:lpstr>Calibri</vt:lpstr>
      <vt:lpstr>Anomalia 1.0 AAA Medium</vt:lpstr>
      <vt:lpstr>Calibri Light</vt:lpstr>
      <vt:lpstr>ערכת נושא Office</vt:lpstr>
      <vt:lpstr>מצגת של PowerPoint‏</vt:lpstr>
      <vt:lpstr>במהלך הלימוד עליכם להשלים את כל חלקי הפאזל. כל משימה שתבצעו תוביל אתכם לחלק הפאזל הבא, עד למשימה האחרונה שתשלים את הפאזל כולו.</vt:lpstr>
      <vt:lpstr>קרה לכם פעם שחיממתם לחם אך הוא לא התחמם כי שכחתם לחבר את התנור לשקע החשמל?   נראה איך זה קשור לראש השנה!</vt:lpstr>
      <vt:lpstr>מצגת של PowerPoint‏</vt:lpstr>
      <vt:lpstr>מצגת של PowerPoint‏</vt:lpstr>
      <vt:lpstr>מצגת של PowerPoint‏</vt:lpstr>
      <vt:lpstr>מצגת של PowerPoint‏</vt:lpstr>
      <vt:lpstr>במהלך הלימוד עליכם להשלים את כל חלקי הפאזל. כל משימה שתבצעו תוביל אתכם לחלק הפאזל הבא, עד למשימה האחרונה שתשלים את הפאזל כולו.</vt:lpstr>
      <vt:lpstr>מצגת של PowerPoint‏</vt:lpstr>
      <vt:lpstr>במהלך הלימוד עליכם להשלים את כל חלקי הפאזל. כל משימה שתבצעו תוביל אתכם לחלק הפאזל הבא, עד למשימה האחרונה שתשלים את הפאזל כולו.</vt:lpstr>
      <vt:lpstr>מצגת של PowerPoint‏</vt:lpstr>
      <vt:lpstr>מצגת של PowerPoint‏</vt:lpstr>
      <vt:lpstr>במהלך הלימוד עליכם להשלים את כל חלקי הפאזל. כל משימה שתבצעו תוביל אתכם לחלק הפאזל הבא, עד למשימה האחרונה שתשלים את הפאזל כולו.</vt:lpstr>
      <vt:lpstr>יש לכם 60 שניות לחשוב איך כל אחד מהפריטים הבאים יכולים לשמש אותנו כדי לעבוד את ה׳ ולהמליך אותו</vt:lpstr>
      <vt:lpstr>במהלך הלימוד עליכם להשלים את כל חלקי הפאזל. כל משימה שתבצעו תוביל אתכם לחלק הפאזל הבא, עד למשימה האחרונה שתשלים את הפאזל כולו.</vt:lpstr>
      <vt:lpstr>אז מה הסוד של ראש השנה? </vt:lpstr>
      <vt:lpstr>במהלך הלימוד עליכם להשלים את כל חלקי הפאזל. כל משימה שתבצעו תוביל אתכם לחלק הפאזל הבא, עד למשימה האחרונה שתשלים את הפאזל כולו.</vt:lpstr>
      <vt:lpstr>מצגת של PowerPoint‏</vt:lpstr>
      <vt:lpstr>מצגת של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subject/>
  <dc:creator>חוה גלמן</dc:creator>
  <cp:keywords/>
  <dc:description/>
  <cp:lastModifiedBy>מנדי קפלון</cp:lastModifiedBy>
  <cp:revision>23</cp:revision>
  <dcterms:created xsi:type="dcterms:W3CDTF">2022-09-07T06:21:16Z</dcterms:created>
  <dcterms:modified xsi:type="dcterms:W3CDTF">2026-09-07T18:59:20Z</dcterms:modified>
  <cp:category/>
</cp:coreProperties>
</file>